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0E4E9-B047-4E3C-8641-7981BCD1AFC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31CBE7D-00C4-4157-A1A8-D4ABE08C6DB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GB" sz="900" b="1" dirty="0" smtClean="0">
              <a:solidFill>
                <a:schemeClr val="bg1"/>
              </a:solidFill>
            </a:rPr>
            <a:t>Symptoms </a:t>
          </a:r>
          <a:r>
            <a:rPr lang="en-GB" sz="900" b="1" smtClean="0">
              <a:solidFill>
                <a:schemeClr val="bg1"/>
              </a:solidFill>
            </a:rPr>
            <a:t>of </a:t>
          </a:r>
        </a:p>
        <a:p>
          <a:r>
            <a:rPr lang="en-GB" sz="900" b="1" smtClean="0">
              <a:solidFill>
                <a:schemeClr val="bg1"/>
              </a:solidFill>
            </a:rPr>
            <a:t>Covid-19?</a:t>
          </a:r>
          <a:endParaRPr lang="en-GB" sz="900" b="1" dirty="0">
            <a:solidFill>
              <a:schemeClr val="bg1"/>
            </a:solidFill>
          </a:endParaRPr>
        </a:p>
      </dgm:t>
    </dgm:pt>
    <dgm:pt modelId="{2E78DBC2-DBF5-4192-9661-6292EAA5F64A}" type="parTrans" cxnId="{BD44EBF0-FB14-4150-B966-2764F5172E18}">
      <dgm:prSet/>
      <dgm:spPr/>
      <dgm:t>
        <a:bodyPr/>
        <a:lstStyle/>
        <a:p>
          <a:endParaRPr lang="en-GB" sz="800" b="1"/>
        </a:p>
      </dgm:t>
    </dgm:pt>
    <dgm:pt modelId="{9E6B43EC-DFAD-4492-A6C1-192C36E12CB0}" type="sibTrans" cxnId="{BD44EBF0-FB14-4150-B966-2764F5172E18}">
      <dgm:prSet/>
      <dgm:spPr/>
      <dgm:t>
        <a:bodyPr/>
        <a:lstStyle/>
        <a:p>
          <a:endParaRPr lang="en-GB" sz="800" b="1"/>
        </a:p>
      </dgm:t>
    </dgm:pt>
    <dgm:pt modelId="{E6CB5D1B-D391-48E5-8806-086E58ED5024}">
      <dgm:prSet phldrT="[Text]" custT="1"/>
      <dgm:spPr/>
      <dgm:t>
        <a:bodyPr/>
        <a:lstStyle/>
        <a:p>
          <a:r>
            <a:rPr lang="en-GB" sz="800" b="1" dirty="0" smtClean="0"/>
            <a:t>No</a:t>
          </a:r>
          <a:endParaRPr lang="en-GB" sz="800" b="1" dirty="0"/>
        </a:p>
      </dgm:t>
    </dgm:pt>
    <dgm:pt modelId="{CB289F20-8504-4E58-9D39-1838D9962D72}" type="parTrans" cxnId="{E43F8D7D-239E-499B-B5D4-460F75239415}">
      <dgm:prSet custT="1"/>
      <dgm:spPr/>
      <dgm:t>
        <a:bodyPr/>
        <a:lstStyle/>
        <a:p>
          <a:endParaRPr lang="en-GB" sz="800" b="1"/>
        </a:p>
      </dgm:t>
    </dgm:pt>
    <dgm:pt modelId="{5B7EFCA5-7881-425E-A963-8CE41918F96C}" type="sibTrans" cxnId="{E43F8D7D-239E-499B-B5D4-460F75239415}">
      <dgm:prSet/>
      <dgm:spPr/>
      <dgm:t>
        <a:bodyPr/>
        <a:lstStyle/>
        <a:p>
          <a:endParaRPr lang="en-GB" sz="800" b="1"/>
        </a:p>
      </dgm:t>
    </dgm:pt>
    <dgm:pt modelId="{A932BB93-519F-4A49-880E-23566E5F4363}">
      <dgm:prSet phldrT="[Text]" custT="1"/>
      <dgm:spPr/>
      <dgm:t>
        <a:bodyPr/>
        <a:lstStyle/>
        <a:p>
          <a:r>
            <a:rPr lang="en-GB" sz="800" b="1" dirty="0" smtClean="0"/>
            <a:t>Staff member</a:t>
          </a:r>
        </a:p>
        <a:p>
          <a:r>
            <a:rPr lang="en-GB" sz="800" b="1" dirty="0" smtClean="0"/>
            <a:t>18 </a:t>
          </a:r>
          <a:r>
            <a:rPr lang="en-GB" sz="800" b="1" dirty="0" err="1" smtClean="0"/>
            <a:t>yrs</a:t>
          </a:r>
          <a:r>
            <a:rPr lang="en-GB" sz="800" b="1" dirty="0" smtClean="0"/>
            <a:t> and above</a:t>
          </a:r>
          <a:endParaRPr lang="en-GB" sz="800" b="1" dirty="0"/>
        </a:p>
      </dgm:t>
    </dgm:pt>
    <dgm:pt modelId="{44AB51B2-AF0C-43BE-8A83-C8B1ABC29DC5}" type="parTrans" cxnId="{70F31491-D665-470C-B4FB-329215A75787}">
      <dgm:prSet custT="1"/>
      <dgm:spPr/>
      <dgm:t>
        <a:bodyPr/>
        <a:lstStyle/>
        <a:p>
          <a:endParaRPr lang="en-GB" sz="800" b="1"/>
        </a:p>
      </dgm:t>
    </dgm:pt>
    <dgm:pt modelId="{897560C6-88CD-4CB3-8D2A-73C1504F48D1}" type="sibTrans" cxnId="{70F31491-D665-470C-B4FB-329215A75787}">
      <dgm:prSet/>
      <dgm:spPr/>
      <dgm:t>
        <a:bodyPr/>
        <a:lstStyle/>
        <a:p>
          <a:endParaRPr lang="en-GB" sz="800" b="1"/>
        </a:p>
      </dgm:t>
    </dgm:pt>
    <dgm:pt modelId="{68F38506-4735-4268-8B9D-E06CD1842E23}">
      <dgm:prSet phldrT="[Text]" custT="1"/>
      <dgm:spPr/>
      <dgm:t>
        <a:bodyPr/>
        <a:lstStyle/>
        <a:p>
          <a:r>
            <a:rPr lang="en-GB" sz="800" b="1" dirty="0" smtClean="0"/>
            <a:t>Pupil p1-Y14</a:t>
          </a:r>
          <a:endParaRPr lang="en-GB" sz="800" b="1" dirty="0"/>
        </a:p>
      </dgm:t>
    </dgm:pt>
    <dgm:pt modelId="{F868DAC9-1A23-4871-8358-BDC1DE5A7B9E}" type="parTrans" cxnId="{35CE5DED-2466-4F09-B78C-8341F0CFC0EF}">
      <dgm:prSet custT="1"/>
      <dgm:spPr/>
      <dgm:t>
        <a:bodyPr/>
        <a:lstStyle/>
        <a:p>
          <a:endParaRPr lang="en-GB" sz="800" b="1"/>
        </a:p>
      </dgm:t>
    </dgm:pt>
    <dgm:pt modelId="{C802F2CD-F591-4102-B6FE-18C238E93FE2}" type="sibTrans" cxnId="{35CE5DED-2466-4F09-B78C-8341F0CFC0EF}">
      <dgm:prSet/>
      <dgm:spPr/>
      <dgm:t>
        <a:bodyPr/>
        <a:lstStyle/>
        <a:p>
          <a:endParaRPr lang="en-GB" sz="800" b="1"/>
        </a:p>
      </dgm:t>
    </dgm:pt>
    <dgm:pt modelId="{0412B083-576F-4D21-A52C-6F8A9D09B38A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800" b="1" dirty="0" smtClean="0"/>
            <a:t>Yes</a:t>
          </a:r>
          <a:endParaRPr lang="en-GB" sz="800" b="1" dirty="0"/>
        </a:p>
      </dgm:t>
    </dgm:pt>
    <dgm:pt modelId="{BEC3F66E-D926-40CA-88B7-13CF134B34A7}" type="parTrans" cxnId="{C65E0D00-14FD-4012-98E2-5B4B247FDD5F}">
      <dgm:prSet custT="1"/>
      <dgm:spPr/>
      <dgm:t>
        <a:bodyPr/>
        <a:lstStyle/>
        <a:p>
          <a:endParaRPr lang="en-GB" sz="800" b="1"/>
        </a:p>
      </dgm:t>
    </dgm:pt>
    <dgm:pt modelId="{18D5BD6F-69B6-457D-A0BB-D87533A80E72}" type="sibTrans" cxnId="{C65E0D00-14FD-4012-98E2-5B4B247FDD5F}">
      <dgm:prSet/>
      <dgm:spPr/>
      <dgm:t>
        <a:bodyPr/>
        <a:lstStyle/>
        <a:p>
          <a:endParaRPr lang="en-GB" sz="800" b="1"/>
        </a:p>
      </dgm:t>
    </dgm:pt>
    <dgm:pt modelId="{38A22878-A563-478B-9AAD-78565C1F541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800" b="1" u="sng" dirty="0" smtClean="0"/>
            <a:t>STAY AT HOME. Book PCR immediately</a:t>
          </a:r>
          <a:r>
            <a:rPr lang="en-GB" sz="800" b="1" dirty="0" smtClean="0"/>
            <a:t>. Self isolate until results received</a:t>
          </a:r>
          <a:endParaRPr lang="en-GB" sz="800" b="1" dirty="0"/>
        </a:p>
      </dgm:t>
    </dgm:pt>
    <dgm:pt modelId="{EAD893FD-9D0C-44AB-B38E-3A8F239CEFEA}" type="parTrans" cxnId="{F80DFCD6-AAE4-4467-A076-A2C1453C9C8B}">
      <dgm:prSet custT="1"/>
      <dgm:spPr/>
      <dgm:t>
        <a:bodyPr/>
        <a:lstStyle/>
        <a:p>
          <a:endParaRPr lang="en-GB" sz="800" b="1"/>
        </a:p>
      </dgm:t>
    </dgm:pt>
    <dgm:pt modelId="{9B48F515-1CF6-4AA1-BF21-5DC76BC736A7}" type="sibTrans" cxnId="{F80DFCD6-AAE4-4467-A076-A2C1453C9C8B}">
      <dgm:prSet/>
      <dgm:spPr/>
      <dgm:t>
        <a:bodyPr/>
        <a:lstStyle/>
        <a:p>
          <a:endParaRPr lang="en-GB" sz="800" b="1"/>
        </a:p>
      </dgm:t>
    </dgm:pt>
    <dgm:pt modelId="{EFD1A6A4-FF2F-4E64-B67B-EC5F3E7BA859}">
      <dgm:prSet custT="1"/>
      <dgm:spPr/>
      <dgm:t>
        <a:bodyPr/>
        <a:lstStyle/>
        <a:p>
          <a:r>
            <a:rPr lang="en-GB" sz="800" b="1" dirty="0" smtClean="0"/>
            <a:t>Previous positive PCR in last 90 days</a:t>
          </a:r>
          <a:endParaRPr lang="en-GB" sz="800" b="1" dirty="0"/>
        </a:p>
      </dgm:t>
    </dgm:pt>
    <dgm:pt modelId="{E0A9CB79-1614-40DF-BCC3-C825D12CA324}" type="parTrans" cxnId="{1617A2B4-5E31-49A6-B0AB-7C46892D4DF5}">
      <dgm:prSet custT="1"/>
      <dgm:spPr/>
      <dgm:t>
        <a:bodyPr/>
        <a:lstStyle/>
        <a:p>
          <a:endParaRPr lang="en-GB" sz="800" b="1"/>
        </a:p>
      </dgm:t>
    </dgm:pt>
    <dgm:pt modelId="{07083089-37C3-43DE-B2C7-AE7CA1686181}" type="sibTrans" cxnId="{1617A2B4-5E31-49A6-B0AB-7C46892D4DF5}">
      <dgm:prSet/>
      <dgm:spPr/>
      <dgm:t>
        <a:bodyPr/>
        <a:lstStyle/>
        <a:p>
          <a:endParaRPr lang="en-GB" sz="800" b="1"/>
        </a:p>
      </dgm:t>
    </dgm:pt>
    <dgm:pt modelId="{BAAA2335-EAB0-4472-9225-8EAB353EC223}">
      <dgm:prSet custT="1"/>
      <dgm:spPr/>
      <dgm:t>
        <a:bodyPr/>
        <a:lstStyle/>
        <a:p>
          <a:r>
            <a:rPr lang="en-GB" sz="800" b="1" dirty="0" smtClean="0"/>
            <a:t>Pupil Nursery</a:t>
          </a:r>
        </a:p>
        <a:p>
          <a:r>
            <a:rPr lang="en-GB" sz="800" b="1" dirty="0" smtClean="0"/>
            <a:t> 0-4</a:t>
          </a:r>
          <a:endParaRPr lang="en-GB" sz="800" b="1" dirty="0"/>
        </a:p>
      </dgm:t>
    </dgm:pt>
    <dgm:pt modelId="{7BB207C9-25E0-4A26-8C3C-5D7623F726F1}" type="parTrans" cxnId="{A8221442-CDE4-476E-BA1C-E2D6474AF859}">
      <dgm:prSet custT="1"/>
      <dgm:spPr/>
      <dgm:t>
        <a:bodyPr/>
        <a:lstStyle/>
        <a:p>
          <a:endParaRPr lang="en-GB" sz="800" b="1"/>
        </a:p>
      </dgm:t>
    </dgm:pt>
    <dgm:pt modelId="{8FBA577E-3DA0-45DE-A196-2A69952C5BA4}" type="sibTrans" cxnId="{A8221442-CDE4-476E-BA1C-E2D6474AF859}">
      <dgm:prSet/>
      <dgm:spPr/>
      <dgm:t>
        <a:bodyPr/>
        <a:lstStyle/>
        <a:p>
          <a:endParaRPr lang="en-GB" sz="800" b="1"/>
        </a:p>
      </dgm:t>
    </dgm:pt>
    <dgm:pt modelId="{E9659B35-3B68-4037-90B5-CCED9E2BC9B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800" b="1" dirty="0" smtClean="0">
              <a:solidFill>
                <a:schemeClr val="bg1"/>
              </a:solidFill>
            </a:rPr>
            <a:t>PCR result positive. Self isolate for 10 days from onset of symptoms. ADVISE SCHOOL of positive result</a:t>
          </a:r>
          <a:endParaRPr lang="en-GB" sz="800" b="1" dirty="0">
            <a:solidFill>
              <a:schemeClr val="bg1"/>
            </a:solidFill>
          </a:endParaRPr>
        </a:p>
      </dgm:t>
    </dgm:pt>
    <dgm:pt modelId="{5F4FE706-7D6A-4CC2-9926-C6F8887E1600}" type="parTrans" cxnId="{D2377AE7-0D33-4643-B976-A067BAFF3D29}">
      <dgm:prSet custT="1"/>
      <dgm:spPr/>
      <dgm:t>
        <a:bodyPr/>
        <a:lstStyle/>
        <a:p>
          <a:endParaRPr lang="en-GB" sz="800" b="1"/>
        </a:p>
      </dgm:t>
    </dgm:pt>
    <dgm:pt modelId="{E9168C43-A57B-4D5F-8A0B-8364AE373C90}" type="sibTrans" cxnId="{D2377AE7-0D33-4643-B976-A067BAFF3D29}">
      <dgm:prSet/>
      <dgm:spPr/>
      <dgm:t>
        <a:bodyPr/>
        <a:lstStyle/>
        <a:p>
          <a:endParaRPr lang="en-GB" sz="800" b="1"/>
        </a:p>
      </dgm:t>
    </dgm:pt>
    <dgm:pt modelId="{C3769C3A-C3D3-4015-8E5E-EB5D679C7500}">
      <dgm:prSet custT="1"/>
      <dgm:spPr/>
      <dgm:t>
        <a:bodyPr/>
        <a:lstStyle/>
        <a:p>
          <a:r>
            <a:rPr lang="en-GB" sz="800" b="1" dirty="0" smtClean="0"/>
            <a:t>No previous positive PCR in last 90 days</a:t>
          </a:r>
          <a:endParaRPr lang="en-GB" sz="800" b="1" dirty="0"/>
        </a:p>
      </dgm:t>
    </dgm:pt>
    <dgm:pt modelId="{C66898F4-8CA2-4A26-86BA-CD1842809401}" type="parTrans" cxnId="{C8C58927-C1AE-4A1B-83FB-84F22501054F}">
      <dgm:prSet custT="1"/>
      <dgm:spPr/>
      <dgm:t>
        <a:bodyPr/>
        <a:lstStyle/>
        <a:p>
          <a:endParaRPr lang="en-GB" sz="800" b="1"/>
        </a:p>
      </dgm:t>
    </dgm:pt>
    <dgm:pt modelId="{26B4DEF8-5E2D-4D9D-B490-F37A65B8BBFC}" type="sibTrans" cxnId="{C8C58927-C1AE-4A1B-83FB-84F22501054F}">
      <dgm:prSet/>
      <dgm:spPr/>
      <dgm:t>
        <a:bodyPr/>
        <a:lstStyle/>
        <a:p>
          <a:endParaRPr lang="en-GB" sz="800" b="1"/>
        </a:p>
      </dgm:t>
    </dgm:pt>
    <dgm:pt modelId="{C2063D82-E0C5-4216-9182-FAA877217BF7}">
      <dgm:prSet phldrT="[Text]" custT="1"/>
      <dgm:spPr/>
      <dgm:t>
        <a:bodyPr/>
        <a:lstStyle/>
        <a:p>
          <a:r>
            <a:rPr lang="en-GB" sz="800" b="1" dirty="0" smtClean="0"/>
            <a:t>Previous positive PCR in last 90 days</a:t>
          </a:r>
          <a:endParaRPr lang="en-GB" sz="800" b="1" dirty="0"/>
        </a:p>
      </dgm:t>
    </dgm:pt>
    <dgm:pt modelId="{41D381EA-297D-4477-AD37-78EE3F0B1B91}" type="parTrans" cxnId="{C5A2D3A0-225F-4CA2-9C98-B9F8867ABD1E}">
      <dgm:prSet custT="1"/>
      <dgm:spPr/>
      <dgm:t>
        <a:bodyPr/>
        <a:lstStyle/>
        <a:p>
          <a:endParaRPr lang="en-GB" sz="800" b="1"/>
        </a:p>
      </dgm:t>
    </dgm:pt>
    <dgm:pt modelId="{788E1BB7-373D-4FB6-8224-1C00211CFB6A}" type="sibTrans" cxnId="{C5A2D3A0-225F-4CA2-9C98-B9F8867ABD1E}">
      <dgm:prSet/>
      <dgm:spPr/>
      <dgm:t>
        <a:bodyPr/>
        <a:lstStyle/>
        <a:p>
          <a:endParaRPr lang="en-GB" sz="800" b="1"/>
        </a:p>
      </dgm:t>
    </dgm:pt>
    <dgm:pt modelId="{584FED7F-F6B9-48D2-BFB3-ED33DBC1BDDD}">
      <dgm:prSet custT="1"/>
      <dgm:spPr/>
      <dgm:t>
        <a:bodyPr/>
        <a:lstStyle/>
        <a:p>
          <a:r>
            <a:rPr lang="en-GB" sz="800" b="1" dirty="0" smtClean="0"/>
            <a:t>No previous positive PCR in last 90 days</a:t>
          </a:r>
          <a:endParaRPr lang="en-GB" sz="800" b="1" dirty="0"/>
        </a:p>
      </dgm:t>
    </dgm:pt>
    <dgm:pt modelId="{5A46C6EA-F7F1-404D-8A00-39F99079DDA7}" type="parTrans" cxnId="{C0F3639D-D5B3-40BE-B984-6635DCFC4539}">
      <dgm:prSet custT="1"/>
      <dgm:spPr/>
      <dgm:t>
        <a:bodyPr/>
        <a:lstStyle/>
        <a:p>
          <a:endParaRPr lang="en-GB" sz="800" b="1"/>
        </a:p>
      </dgm:t>
    </dgm:pt>
    <dgm:pt modelId="{D99170CA-2421-4898-818F-27BC233B575C}" type="sibTrans" cxnId="{C0F3639D-D5B3-40BE-B984-6635DCFC4539}">
      <dgm:prSet/>
      <dgm:spPr/>
      <dgm:t>
        <a:bodyPr/>
        <a:lstStyle/>
        <a:p>
          <a:endParaRPr lang="en-GB" sz="800" b="1"/>
        </a:p>
      </dgm:t>
    </dgm:pt>
    <dgm:pt modelId="{600FE857-1972-4298-9215-201450CBE7CD}">
      <dgm:prSet custT="1"/>
      <dgm:spPr>
        <a:solidFill>
          <a:srgbClr val="92D050"/>
        </a:solidFill>
      </dgm:spPr>
      <dgm:t>
        <a:bodyPr/>
        <a:lstStyle/>
        <a:p>
          <a:r>
            <a:rPr lang="en-GB" sz="800" b="1" dirty="0" smtClean="0"/>
            <a:t>Continue to attend school.  If no symptoms no PCR test required</a:t>
          </a:r>
          <a:endParaRPr lang="en-GB" sz="800" b="1" dirty="0"/>
        </a:p>
      </dgm:t>
    </dgm:pt>
    <dgm:pt modelId="{49D51AFC-0DD1-4F53-A3D5-87DF736DCE29}" type="parTrans" cxnId="{2A7D757A-147F-4C55-92BF-D1C87E9EF2D6}">
      <dgm:prSet custT="1"/>
      <dgm:spPr/>
      <dgm:t>
        <a:bodyPr/>
        <a:lstStyle/>
        <a:p>
          <a:endParaRPr lang="en-GB" sz="800" b="1"/>
        </a:p>
      </dgm:t>
    </dgm:pt>
    <dgm:pt modelId="{38B237C4-237D-4647-9E1A-A3BD2B187A73}" type="sibTrans" cxnId="{2A7D757A-147F-4C55-92BF-D1C87E9EF2D6}">
      <dgm:prSet/>
      <dgm:spPr/>
      <dgm:t>
        <a:bodyPr/>
        <a:lstStyle/>
        <a:p>
          <a:endParaRPr lang="en-GB" sz="800" b="1"/>
        </a:p>
      </dgm:t>
    </dgm:pt>
    <dgm:pt modelId="{1DB67BCC-DC2E-4829-9A9D-5F81C773A545}">
      <dgm:prSet custT="1"/>
      <dgm:spPr>
        <a:solidFill>
          <a:srgbClr val="FF0000"/>
        </a:solidFill>
      </dgm:spPr>
      <dgm:t>
        <a:bodyPr/>
        <a:lstStyle/>
        <a:p>
          <a:r>
            <a:rPr lang="en-GB" sz="800" b="1" dirty="0" smtClean="0">
              <a:solidFill>
                <a:schemeClr val="bg1"/>
              </a:solidFill>
            </a:rPr>
            <a:t>STAY AT HOME. Book PCR test straightaway. Self isolate for 10 days. Other household members can continue normal activities if they have no symptoms</a:t>
          </a:r>
          <a:endParaRPr lang="en-GB" sz="800" b="1" dirty="0">
            <a:solidFill>
              <a:schemeClr val="bg1"/>
            </a:solidFill>
          </a:endParaRPr>
        </a:p>
      </dgm:t>
    </dgm:pt>
    <dgm:pt modelId="{66970EDC-7C8D-4EA7-A73F-06027157D674}" type="parTrans" cxnId="{98D1B1A0-0932-45C3-9BC2-CD3B0A629D68}">
      <dgm:prSet custT="1"/>
      <dgm:spPr/>
      <dgm:t>
        <a:bodyPr/>
        <a:lstStyle/>
        <a:p>
          <a:endParaRPr lang="en-GB" sz="800" b="1"/>
        </a:p>
      </dgm:t>
    </dgm:pt>
    <dgm:pt modelId="{BBA33E2A-0E87-4445-B852-DDCD64566361}" type="sibTrans" cxnId="{98D1B1A0-0932-45C3-9BC2-CD3B0A629D68}">
      <dgm:prSet/>
      <dgm:spPr/>
      <dgm:t>
        <a:bodyPr/>
        <a:lstStyle/>
        <a:p>
          <a:endParaRPr lang="en-GB" sz="800" b="1"/>
        </a:p>
      </dgm:t>
    </dgm:pt>
    <dgm:pt modelId="{247D6B9C-C0B1-4AE1-A224-49AF9E33E70E}">
      <dgm:prSet custT="1"/>
      <dgm:spPr/>
      <dgm:t>
        <a:bodyPr/>
        <a:lstStyle/>
        <a:p>
          <a:r>
            <a:rPr lang="en-GB" sz="800" b="1" dirty="0" smtClean="0"/>
            <a:t>Fully vaccinated</a:t>
          </a:r>
          <a:endParaRPr lang="en-GB" sz="800" b="1" dirty="0"/>
        </a:p>
      </dgm:t>
    </dgm:pt>
    <dgm:pt modelId="{5A3075DE-BB45-4F45-9F46-5D4CEEE01824}" type="parTrans" cxnId="{A09E9C14-7954-4619-962B-5CBC7768ABAD}">
      <dgm:prSet custT="1"/>
      <dgm:spPr/>
      <dgm:t>
        <a:bodyPr/>
        <a:lstStyle/>
        <a:p>
          <a:endParaRPr lang="en-GB" sz="800" b="1"/>
        </a:p>
      </dgm:t>
    </dgm:pt>
    <dgm:pt modelId="{87AA1197-53F0-4D2C-B691-692463EE7718}" type="sibTrans" cxnId="{A09E9C14-7954-4619-962B-5CBC7768ABAD}">
      <dgm:prSet/>
      <dgm:spPr/>
      <dgm:t>
        <a:bodyPr/>
        <a:lstStyle/>
        <a:p>
          <a:endParaRPr lang="en-GB" sz="800" b="1"/>
        </a:p>
      </dgm:t>
    </dgm:pt>
    <dgm:pt modelId="{ABE6CA6A-8AA9-4E5F-AE96-F9984B1F5C1E}">
      <dgm:prSet custT="1"/>
      <dgm:spPr>
        <a:solidFill>
          <a:srgbClr val="FFFF00"/>
        </a:solidFill>
      </dgm:spPr>
      <dgm:t>
        <a:bodyPr/>
        <a:lstStyle/>
        <a:p>
          <a:r>
            <a:rPr lang="en-GB" sz="800" b="1" dirty="0" smtClean="0"/>
            <a:t>Book PCR test on day 2 and Day 8. Continue to attend school. If either test is positive self isolate for 10 days from date of test</a:t>
          </a:r>
          <a:endParaRPr lang="en-GB" sz="800" b="1" dirty="0"/>
        </a:p>
      </dgm:t>
    </dgm:pt>
    <dgm:pt modelId="{76BA8E03-E13D-4C8D-B6DC-C953FD8DA79D}" type="parTrans" cxnId="{4C960898-E59C-416F-B347-87F7C34CB7F7}">
      <dgm:prSet custT="1"/>
      <dgm:spPr/>
      <dgm:t>
        <a:bodyPr/>
        <a:lstStyle/>
        <a:p>
          <a:endParaRPr lang="en-GB" sz="800" b="1"/>
        </a:p>
      </dgm:t>
    </dgm:pt>
    <dgm:pt modelId="{5A724847-B249-45BF-A416-27439235F2EE}" type="sibTrans" cxnId="{4C960898-E59C-416F-B347-87F7C34CB7F7}">
      <dgm:prSet/>
      <dgm:spPr/>
      <dgm:t>
        <a:bodyPr/>
        <a:lstStyle/>
        <a:p>
          <a:endParaRPr lang="en-GB" sz="800" b="1"/>
        </a:p>
      </dgm:t>
    </dgm:pt>
    <dgm:pt modelId="{47CDDCC2-DD16-4A4D-92EB-9CBE78B8AC0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800" b="1" dirty="0" smtClean="0"/>
            <a:t>No action. Continue to attend school. If new symptoms develop stay at home, get PCR </a:t>
          </a:r>
          <a:r>
            <a:rPr lang="en-GB" sz="800" b="1" dirty="0" smtClean="0">
              <a:solidFill>
                <a:schemeClr val="tx1"/>
              </a:solidFill>
            </a:rPr>
            <a:t>straightaway and self isolate </a:t>
          </a:r>
          <a:r>
            <a:rPr lang="en-GB" sz="800" b="1" dirty="0" smtClean="0"/>
            <a:t>until results available</a:t>
          </a:r>
          <a:endParaRPr lang="en-GB" sz="800" b="1" dirty="0"/>
        </a:p>
      </dgm:t>
    </dgm:pt>
    <dgm:pt modelId="{89BCEF5B-2CC7-4E85-ABBD-1ABDC9B3FCB8}" type="parTrans" cxnId="{B9EDEE58-2392-465C-A29C-56E2481FECFA}">
      <dgm:prSet custT="1"/>
      <dgm:spPr/>
      <dgm:t>
        <a:bodyPr/>
        <a:lstStyle/>
        <a:p>
          <a:endParaRPr lang="en-GB" sz="800" b="1"/>
        </a:p>
      </dgm:t>
    </dgm:pt>
    <dgm:pt modelId="{43CB860F-3D81-4EB0-BABE-A3350BDD5C27}" type="sibTrans" cxnId="{B9EDEE58-2392-465C-A29C-56E2481FECFA}">
      <dgm:prSet/>
      <dgm:spPr/>
      <dgm:t>
        <a:bodyPr/>
        <a:lstStyle/>
        <a:p>
          <a:endParaRPr lang="en-GB" sz="800" b="1"/>
        </a:p>
      </dgm:t>
    </dgm:pt>
    <dgm:pt modelId="{AA07C20D-45F2-4BF8-BCD3-BF723F1B1B83}">
      <dgm:prSet custT="1"/>
      <dgm:spPr/>
      <dgm:t>
        <a:bodyPr/>
        <a:lstStyle/>
        <a:p>
          <a:r>
            <a:rPr lang="en-GB" sz="800" b="1" dirty="0" smtClean="0"/>
            <a:t>Unvaccinated or partially vaccinated</a:t>
          </a:r>
        </a:p>
      </dgm:t>
    </dgm:pt>
    <dgm:pt modelId="{0D8C814F-C0E7-4FF7-8714-42109A3B29D9}" type="parTrans" cxnId="{E9D17DD0-02BC-430C-8380-5DDDEBB6FE0D}">
      <dgm:prSet custT="1"/>
      <dgm:spPr/>
      <dgm:t>
        <a:bodyPr/>
        <a:lstStyle/>
        <a:p>
          <a:endParaRPr lang="en-GB" sz="800" b="1"/>
        </a:p>
      </dgm:t>
    </dgm:pt>
    <dgm:pt modelId="{C0EAD344-0543-4510-B3F9-FC7731C55C85}" type="sibTrans" cxnId="{E9D17DD0-02BC-430C-8380-5DDDEBB6FE0D}">
      <dgm:prSet/>
      <dgm:spPr/>
      <dgm:t>
        <a:bodyPr/>
        <a:lstStyle/>
        <a:p>
          <a:endParaRPr lang="en-GB" sz="800" b="1"/>
        </a:p>
      </dgm:t>
    </dgm:pt>
    <dgm:pt modelId="{F2A4FC9B-3AC7-4102-8C49-CABD258D807E}">
      <dgm:prSet custT="1"/>
      <dgm:spPr>
        <a:solidFill>
          <a:srgbClr val="FFFF00"/>
        </a:solidFill>
      </dgm:spPr>
      <dgm:t>
        <a:bodyPr/>
        <a:lstStyle/>
        <a:p>
          <a:r>
            <a:rPr lang="en-GB" sz="800" b="1" u="sng" dirty="0" smtClean="0"/>
            <a:t>STAY AT HOME. Book </a:t>
          </a:r>
          <a:r>
            <a:rPr lang="en-GB" sz="800" b="1" u="sng" dirty="0" smtClean="0">
              <a:solidFill>
                <a:schemeClr val="tx1"/>
              </a:solidFill>
            </a:rPr>
            <a:t>PCR immediately</a:t>
          </a:r>
          <a:r>
            <a:rPr lang="en-GB" sz="800" b="1" dirty="0" smtClean="0">
              <a:solidFill>
                <a:schemeClr val="tx1"/>
              </a:solidFill>
            </a:rPr>
            <a:t>. </a:t>
          </a:r>
          <a:r>
            <a:rPr lang="en-GB" sz="800" b="1" dirty="0" smtClean="0"/>
            <a:t>Self isolate until result available. If negative can return to school. Book another PCR at day 8. If either test is positive need to self-isolate for 10 days from date of test.</a:t>
          </a:r>
          <a:endParaRPr lang="en-GB" sz="800" b="1" dirty="0"/>
        </a:p>
      </dgm:t>
    </dgm:pt>
    <dgm:pt modelId="{C64E45E4-65EA-4D7A-B755-1F3B499D5766}" type="parTrans" cxnId="{6248DE91-CE46-45D7-9B54-BFD051979A9A}">
      <dgm:prSet custT="1"/>
      <dgm:spPr/>
      <dgm:t>
        <a:bodyPr/>
        <a:lstStyle/>
        <a:p>
          <a:endParaRPr lang="en-GB" sz="800" b="1"/>
        </a:p>
      </dgm:t>
    </dgm:pt>
    <dgm:pt modelId="{185E3844-4BEC-4DC8-BE17-536A08AA1F20}" type="sibTrans" cxnId="{6248DE91-CE46-45D7-9B54-BFD051979A9A}">
      <dgm:prSet/>
      <dgm:spPr/>
      <dgm:t>
        <a:bodyPr/>
        <a:lstStyle/>
        <a:p>
          <a:endParaRPr lang="en-GB" sz="800" b="1"/>
        </a:p>
      </dgm:t>
    </dgm:pt>
    <dgm:pt modelId="{82B84AB8-3400-4602-845F-BDBEF56A239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800" b="1" dirty="0" smtClean="0"/>
            <a:t>PCR result negative – revert to ‘no symptom’ section of flowchart</a:t>
          </a:r>
          <a:endParaRPr lang="en-GB" sz="800" b="1" dirty="0"/>
        </a:p>
      </dgm:t>
    </dgm:pt>
    <dgm:pt modelId="{8E637143-FCD6-4A3E-8BEA-E070B36F4C1B}" type="parTrans" cxnId="{681764CA-8F99-4132-9D5A-7C2011C25166}">
      <dgm:prSet/>
      <dgm:spPr/>
      <dgm:t>
        <a:bodyPr/>
        <a:lstStyle/>
        <a:p>
          <a:endParaRPr lang="en-GB"/>
        </a:p>
      </dgm:t>
    </dgm:pt>
    <dgm:pt modelId="{2BE89EF7-731B-4A50-BBAA-66D71E25C2DA}" type="sibTrans" cxnId="{681764CA-8F99-4132-9D5A-7C2011C25166}">
      <dgm:prSet/>
      <dgm:spPr/>
      <dgm:t>
        <a:bodyPr/>
        <a:lstStyle/>
        <a:p>
          <a:endParaRPr lang="en-GB"/>
        </a:p>
      </dgm:t>
    </dgm:pt>
    <dgm:pt modelId="{9FFB8FFE-B2DF-4D70-B05E-39D7484457C0}">
      <dgm:prSet custT="1"/>
      <dgm:spPr>
        <a:solidFill>
          <a:srgbClr val="92D050"/>
        </a:solidFill>
      </dgm:spPr>
      <dgm:t>
        <a:bodyPr/>
        <a:lstStyle/>
        <a:p>
          <a:r>
            <a:rPr lang="en-GB" sz="800" b="1" dirty="0" smtClean="0"/>
            <a:t>No action. Continue to attend school. If new symptoms develop stay at home, get PCR </a:t>
          </a:r>
          <a:r>
            <a:rPr lang="en-GB" sz="800" b="1" dirty="0" smtClean="0">
              <a:solidFill>
                <a:schemeClr val="tx1"/>
              </a:solidFill>
            </a:rPr>
            <a:t>straightaway and self </a:t>
          </a:r>
          <a:r>
            <a:rPr lang="en-GB" sz="800" b="1" dirty="0" smtClean="0"/>
            <a:t>isolate until results available</a:t>
          </a:r>
          <a:endParaRPr lang="en-GB" sz="800" b="1" dirty="0"/>
        </a:p>
      </dgm:t>
    </dgm:pt>
    <dgm:pt modelId="{DF6A7FBC-3F7C-4797-8964-C5D42EC16FDF}" type="parTrans" cxnId="{E69E6B9C-7B1F-4C9D-AFA1-54500323AA29}">
      <dgm:prSet/>
      <dgm:spPr/>
      <dgm:t>
        <a:bodyPr/>
        <a:lstStyle/>
        <a:p>
          <a:endParaRPr lang="en-GB"/>
        </a:p>
      </dgm:t>
    </dgm:pt>
    <dgm:pt modelId="{3EE80AA2-BAFA-4B0F-80D7-288E7A53CF3B}" type="sibTrans" cxnId="{E69E6B9C-7B1F-4C9D-AFA1-54500323AA29}">
      <dgm:prSet/>
      <dgm:spPr/>
      <dgm:t>
        <a:bodyPr/>
        <a:lstStyle/>
        <a:p>
          <a:endParaRPr lang="en-GB"/>
        </a:p>
      </dgm:t>
    </dgm:pt>
    <dgm:pt modelId="{CB03EF2F-F1BA-4C8A-8BEB-07BD6321FC9B}">
      <dgm:prSet custT="1"/>
      <dgm:spPr/>
      <dgm:t>
        <a:bodyPr/>
        <a:lstStyle/>
        <a:p>
          <a:r>
            <a:rPr lang="en-GB" sz="800" b="1" dirty="0" smtClean="0"/>
            <a:t>Unvaccinated or partially vaccinated</a:t>
          </a:r>
          <a:endParaRPr lang="en-GB" sz="800" b="1" dirty="0"/>
        </a:p>
      </dgm:t>
    </dgm:pt>
    <dgm:pt modelId="{9208F6BD-B7C9-49BD-A619-C39F2A133697}" type="parTrans" cxnId="{B61CE363-486F-480F-AF7C-E74C2893C853}">
      <dgm:prSet/>
      <dgm:spPr/>
      <dgm:t>
        <a:bodyPr/>
        <a:lstStyle/>
        <a:p>
          <a:endParaRPr lang="en-GB"/>
        </a:p>
      </dgm:t>
    </dgm:pt>
    <dgm:pt modelId="{705A7807-E36F-48E2-8023-F004CD078287}" type="sibTrans" cxnId="{B61CE363-486F-480F-AF7C-E74C2893C853}">
      <dgm:prSet/>
      <dgm:spPr/>
      <dgm:t>
        <a:bodyPr/>
        <a:lstStyle/>
        <a:p>
          <a:endParaRPr lang="en-GB"/>
        </a:p>
      </dgm:t>
    </dgm:pt>
    <dgm:pt modelId="{5CDE911F-B309-4003-827F-1B4778085CC0}">
      <dgm:prSet custT="1"/>
      <dgm:spPr/>
      <dgm:t>
        <a:bodyPr/>
        <a:lstStyle/>
        <a:p>
          <a:r>
            <a:rPr lang="en-GB" sz="800" b="1" dirty="0" smtClean="0"/>
            <a:t>Fully vaccinated</a:t>
          </a:r>
          <a:endParaRPr lang="en-GB" sz="800" b="1" dirty="0"/>
        </a:p>
      </dgm:t>
    </dgm:pt>
    <dgm:pt modelId="{309E83B9-D332-4759-9287-EF2A9CF52FFB}" type="parTrans" cxnId="{AE966AC0-C635-4AB2-AB39-285526E13D5B}">
      <dgm:prSet/>
      <dgm:spPr/>
      <dgm:t>
        <a:bodyPr/>
        <a:lstStyle/>
        <a:p>
          <a:endParaRPr lang="en-GB"/>
        </a:p>
      </dgm:t>
    </dgm:pt>
    <dgm:pt modelId="{96CE08BA-D9CC-4C19-9D64-8E7ED5D282C3}" type="sibTrans" cxnId="{AE966AC0-C635-4AB2-AB39-285526E13D5B}">
      <dgm:prSet/>
      <dgm:spPr/>
      <dgm:t>
        <a:bodyPr/>
        <a:lstStyle/>
        <a:p>
          <a:endParaRPr lang="en-GB"/>
        </a:p>
      </dgm:t>
    </dgm:pt>
    <dgm:pt modelId="{617C1700-018A-489D-AD05-4A2F2BC619A8}">
      <dgm:prSet custT="1"/>
      <dgm:spPr>
        <a:solidFill>
          <a:srgbClr val="FF0000"/>
        </a:solidFill>
      </dgm:spPr>
      <dgm:t>
        <a:bodyPr/>
        <a:lstStyle/>
        <a:p>
          <a:r>
            <a:rPr lang="en-GB" sz="800" b="1" dirty="0" smtClean="0">
              <a:solidFill>
                <a:schemeClr val="bg1"/>
              </a:solidFill>
            </a:rPr>
            <a:t>STAY AT HOME. Self isolate for 10 days. No PCR test required unless symptoms develop </a:t>
          </a:r>
          <a:endParaRPr lang="en-GB" sz="800" b="1" dirty="0">
            <a:solidFill>
              <a:schemeClr val="bg1"/>
            </a:solidFill>
          </a:endParaRPr>
        </a:p>
      </dgm:t>
    </dgm:pt>
    <dgm:pt modelId="{6B13DD46-8422-4BCD-B404-3F74E120A463}" type="parTrans" cxnId="{FA775056-4F7E-40D8-9DD4-709039320E3B}">
      <dgm:prSet/>
      <dgm:spPr/>
      <dgm:t>
        <a:bodyPr/>
        <a:lstStyle/>
        <a:p>
          <a:endParaRPr lang="en-GB"/>
        </a:p>
      </dgm:t>
    </dgm:pt>
    <dgm:pt modelId="{5F6DB80A-6841-4605-89E5-403610A46A27}" type="sibTrans" cxnId="{FA775056-4F7E-40D8-9DD4-709039320E3B}">
      <dgm:prSet/>
      <dgm:spPr/>
      <dgm:t>
        <a:bodyPr/>
        <a:lstStyle/>
        <a:p>
          <a:endParaRPr lang="en-GB"/>
        </a:p>
      </dgm:t>
    </dgm:pt>
    <dgm:pt modelId="{CDD94F4C-06B5-460A-915A-22860AE26109}">
      <dgm:prSet custT="1"/>
      <dgm:spPr>
        <a:noFill/>
      </dgm:spPr>
      <dgm:t>
        <a:bodyPr/>
        <a:lstStyle/>
        <a:p>
          <a:r>
            <a:rPr lang="en-GB" sz="800" b="1" dirty="0" smtClean="0"/>
            <a:t>Previous positive PCR in last 90 days</a:t>
          </a:r>
          <a:endParaRPr lang="en-GB" sz="800" b="1" dirty="0"/>
        </a:p>
      </dgm:t>
    </dgm:pt>
    <dgm:pt modelId="{46919493-1AD7-4380-B07F-9E1CEFC3AB78}" type="sibTrans" cxnId="{3B2EE2FB-4FE1-4D0D-B677-8C326359B1F3}">
      <dgm:prSet/>
      <dgm:spPr/>
      <dgm:t>
        <a:bodyPr/>
        <a:lstStyle/>
        <a:p>
          <a:endParaRPr lang="en-GB"/>
        </a:p>
      </dgm:t>
    </dgm:pt>
    <dgm:pt modelId="{13CEB182-AE01-4B46-8397-D4189470E86B}" type="parTrans" cxnId="{3B2EE2FB-4FE1-4D0D-B677-8C326359B1F3}">
      <dgm:prSet/>
      <dgm:spPr/>
      <dgm:t>
        <a:bodyPr/>
        <a:lstStyle/>
        <a:p>
          <a:endParaRPr lang="en-GB"/>
        </a:p>
      </dgm:t>
    </dgm:pt>
    <dgm:pt modelId="{1E7D4B8F-41CA-47C1-A539-0B566A8D9D9B}">
      <dgm:prSet custT="1"/>
      <dgm:spPr>
        <a:noFill/>
      </dgm:spPr>
      <dgm:t>
        <a:bodyPr/>
        <a:lstStyle/>
        <a:p>
          <a:r>
            <a:rPr lang="en-GB" sz="800" b="1" dirty="0" smtClean="0"/>
            <a:t>No previous positive PCR in last 90 days</a:t>
          </a:r>
          <a:endParaRPr lang="en-GB" sz="800" b="1" dirty="0"/>
        </a:p>
      </dgm:t>
    </dgm:pt>
    <dgm:pt modelId="{AACE1A18-985A-489F-8BE4-C4722E43FFE4}" type="parTrans" cxnId="{8C388DB3-F40F-42C2-8353-BD2B5B68FA0B}">
      <dgm:prSet/>
      <dgm:spPr/>
      <dgm:t>
        <a:bodyPr/>
        <a:lstStyle/>
        <a:p>
          <a:endParaRPr lang="en-GB"/>
        </a:p>
      </dgm:t>
    </dgm:pt>
    <dgm:pt modelId="{83E46AE8-9B78-4874-8FDC-72415062A575}" type="sibTrans" cxnId="{8C388DB3-F40F-42C2-8353-BD2B5B68FA0B}">
      <dgm:prSet/>
      <dgm:spPr/>
      <dgm:t>
        <a:bodyPr/>
        <a:lstStyle/>
        <a:p>
          <a:endParaRPr lang="en-GB"/>
        </a:p>
      </dgm:t>
    </dgm:pt>
    <dgm:pt modelId="{375BB7D4-98E4-4F8F-AA64-3AA86C1FEB17}">
      <dgm:prSet/>
      <dgm:spPr>
        <a:solidFill>
          <a:srgbClr val="FFFF00"/>
        </a:solidFill>
      </dgm:spPr>
      <dgm:t>
        <a:bodyPr/>
        <a:lstStyle/>
        <a:p>
          <a:r>
            <a:rPr lang="en-GB" b="1" dirty="0" smtClean="0"/>
            <a:t>Encourage to book PCR test. Self isolation not required UNLESS positive PCR result or develop symptoms.</a:t>
          </a:r>
          <a:endParaRPr lang="en-GB" b="1" dirty="0"/>
        </a:p>
      </dgm:t>
    </dgm:pt>
    <dgm:pt modelId="{4F8D8D25-F9EA-40B3-B76A-A31CCEA35A98}" type="parTrans" cxnId="{7DEFAB72-63AB-4616-B338-3B125B6A14BC}">
      <dgm:prSet/>
      <dgm:spPr/>
      <dgm:t>
        <a:bodyPr/>
        <a:lstStyle/>
        <a:p>
          <a:endParaRPr lang="en-GB"/>
        </a:p>
      </dgm:t>
    </dgm:pt>
    <dgm:pt modelId="{317D4E7B-3F67-46BC-AFC9-A9602BED84FF}" type="sibTrans" cxnId="{7DEFAB72-63AB-4616-B338-3B125B6A14BC}">
      <dgm:prSet/>
      <dgm:spPr/>
      <dgm:t>
        <a:bodyPr/>
        <a:lstStyle/>
        <a:p>
          <a:endParaRPr lang="en-GB"/>
        </a:p>
      </dgm:t>
    </dgm:pt>
    <dgm:pt modelId="{92CB85B8-8C70-4221-BDB0-A586738BE59C}" type="pres">
      <dgm:prSet presAssocID="{9DF0E4E9-B047-4E3C-8641-7981BCD1AF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A4A9CC-45C5-4701-A053-406735456189}" type="pres">
      <dgm:prSet presAssocID="{931CBE7D-00C4-4157-A1A8-D4ABE08C6DBF}" presName="root1" presStyleCnt="0"/>
      <dgm:spPr/>
    </dgm:pt>
    <dgm:pt modelId="{F35F6B66-8485-4308-A813-0C90270F1C74}" type="pres">
      <dgm:prSet presAssocID="{931CBE7D-00C4-4157-A1A8-D4ABE08C6DBF}" presName="LevelOneTextNode" presStyleLbl="node0" presStyleIdx="0" presStyleCnt="2" custScaleX="1102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BC5F762-3E8E-4FD7-BEC7-B72FB6DF3BBF}" type="pres">
      <dgm:prSet presAssocID="{931CBE7D-00C4-4157-A1A8-D4ABE08C6DBF}" presName="level2hierChild" presStyleCnt="0"/>
      <dgm:spPr/>
    </dgm:pt>
    <dgm:pt modelId="{B3870716-F7C3-4C5F-8374-A5D450136A14}" type="pres">
      <dgm:prSet presAssocID="{CB289F20-8504-4E58-9D39-1838D9962D72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794635A6-A625-4BD2-886A-B29089648461}" type="pres">
      <dgm:prSet presAssocID="{CB289F20-8504-4E58-9D39-1838D9962D72}" presName="connTx" presStyleLbl="parChTrans1D2" presStyleIdx="0" presStyleCnt="2"/>
      <dgm:spPr/>
      <dgm:t>
        <a:bodyPr/>
        <a:lstStyle/>
        <a:p>
          <a:endParaRPr lang="en-GB"/>
        </a:p>
      </dgm:t>
    </dgm:pt>
    <dgm:pt modelId="{A5E97777-9103-4846-ACCF-65DBCB2293A4}" type="pres">
      <dgm:prSet presAssocID="{E6CB5D1B-D391-48E5-8806-086E58ED5024}" presName="root2" presStyleCnt="0"/>
      <dgm:spPr/>
    </dgm:pt>
    <dgm:pt modelId="{3DBA4D37-F927-43A5-A462-8EA0FE69D903}" type="pres">
      <dgm:prSet presAssocID="{E6CB5D1B-D391-48E5-8806-086E58ED5024}" presName="LevelTwoTextNode" presStyleLbl="node2" presStyleIdx="0" presStyleCnt="2" custLinFactNeighborX="-22326" custLinFactNeighborY="-996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789D40-AF10-40C2-9FFD-45357B1918CB}" type="pres">
      <dgm:prSet presAssocID="{E6CB5D1B-D391-48E5-8806-086E58ED5024}" presName="level3hierChild" presStyleCnt="0"/>
      <dgm:spPr/>
    </dgm:pt>
    <dgm:pt modelId="{054A0882-3E98-44E2-A7E1-62EE1FD5A718}" type="pres">
      <dgm:prSet presAssocID="{44AB51B2-AF0C-43BE-8A83-C8B1ABC29DC5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EAA96E59-A6D5-461F-893E-FC0865CEAFD2}" type="pres">
      <dgm:prSet presAssocID="{44AB51B2-AF0C-43BE-8A83-C8B1ABC29DC5}" presName="connTx" presStyleLbl="parChTrans1D3" presStyleIdx="0" presStyleCnt="4"/>
      <dgm:spPr/>
      <dgm:t>
        <a:bodyPr/>
        <a:lstStyle/>
        <a:p>
          <a:endParaRPr lang="en-GB"/>
        </a:p>
      </dgm:t>
    </dgm:pt>
    <dgm:pt modelId="{8308951F-B1B7-44CD-B056-83A52CEA545B}" type="pres">
      <dgm:prSet presAssocID="{A932BB93-519F-4A49-880E-23566E5F4363}" presName="root2" presStyleCnt="0"/>
      <dgm:spPr/>
    </dgm:pt>
    <dgm:pt modelId="{F4C2F50B-00A8-4EF0-B55A-EE271163E253}" type="pres">
      <dgm:prSet presAssocID="{A932BB93-519F-4A49-880E-23566E5F4363}" presName="LevelTwoTextNode" presStyleLbl="node3" presStyleIdx="0" presStyleCnt="4" custLinFactNeighborX="1809" custLinFactNeighborY="714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5B9013-FCB0-489B-8F8D-809B4E99DC79}" type="pres">
      <dgm:prSet presAssocID="{A932BB93-519F-4A49-880E-23566E5F4363}" presName="level3hierChild" presStyleCnt="0"/>
      <dgm:spPr/>
    </dgm:pt>
    <dgm:pt modelId="{F79E76CA-09B2-46A0-B081-DA0CE8673124}" type="pres">
      <dgm:prSet presAssocID="{E0A9CB79-1614-40DF-BCC3-C825D12CA324}" presName="conn2-1" presStyleLbl="parChTrans1D4" presStyleIdx="0" presStyleCnt="19"/>
      <dgm:spPr/>
      <dgm:t>
        <a:bodyPr/>
        <a:lstStyle/>
        <a:p>
          <a:endParaRPr lang="en-GB"/>
        </a:p>
      </dgm:t>
    </dgm:pt>
    <dgm:pt modelId="{067A8C7A-3216-4A92-A0D6-7893B04FCC81}" type="pres">
      <dgm:prSet presAssocID="{E0A9CB79-1614-40DF-BCC3-C825D12CA324}" presName="connTx" presStyleLbl="parChTrans1D4" presStyleIdx="0" presStyleCnt="19"/>
      <dgm:spPr/>
      <dgm:t>
        <a:bodyPr/>
        <a:lstStyle/>
        <a:p>
          <a:endParaRPr lang="en-GB"/>
        </a:p>
      </dgm:t>
    </dgm:pt>
    <dgm:pt modelId="{8A9CDC53-80CE-4027-8411-FD6F3DAE67AC}" type="pres">
      <dgm:prSet presAssocID="{EFD1A6A4-FF2F-4E64-B67B-EC5F3E7BA859}" presName="root2" presStyleCnt="0"/>
      <dgm:spPr/>
    </dgm:pt>
    <dgm:pt modelId="{EBECED4B-B0D7-4021-BD83-A5023FACF94E}" type="pres">
      <dgm:prSet presAssocID="{EFD1A6A4-FF2F-4E64-B67B-EC5F3E7BA859}" presName="LevelTwoTextNode" presStyleLbl="node4" presStyleIdx="0" presStyleCnt="19" custLinFactNeighborX="-1922" custLinFactNeighborY="830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A0BDA8-1ACF-43AD-A4E0-03D42F4CBB2B}" type="pres">
      <dgm:prSet presAssocID="{EFD1A6A4-FF2F-4E64-B67B-EC5F3E7BA859}" presName="level3hierChild" presStyleCnt="0"/>
      <dgm:spPr/>
    </dgm:pt>
    <dgm:pt modelId="{6C3D3E18-5DFD-4B7E-8DF7-214252D52897}" type="pres">
      <dgm:prSet presAssocID="{309E83B9-D332-4759-9287-EF2A9CF52FFB}" presName="conn2-1" presStyleLbl="parChTrans1D4" presStyleIdx="1" presStyleCnt="19"/>
      <dgm:spPr/>
      <dgm:t>
        <a:bodyPr/>
        <a:lstStyle/>
        <a:p>
          <a:endParaRPr lang="en-GB"/>
        </a:p>
      </dgm:t>
    </dgm:pt>
    <dgm:pt modelId="{D0A7DBB2-2CDA-49F3-880B-E8AB32368B1A}" type="pres">
      <dgm:prSet presAssocID="{309E83B9-D332-4759-9287-EF2A9CF52FFB}" presName="connTx" presStyleLbl="parChTrans1D4" presStyleIdx="1" presStyleCnt="19"/>
      <dgm:spPr/>
      <dgm:t>
        <a:bodyPr/>
        <a:lstStyle/>
        <a:p>
          <a:endParaRPr lang="en-GB"/>
        </a:p>
      </dgm:t>
    </dgm:pt>
    <dgm:pt modelId="{B77D2551-0041-40EA-BDA3-F4B78B9184D6}" type="pres">
      <dgm:prSet presAssocID="{5CDE911F-B309-4003-827F-1B4778085CC0}" presName="root2" presStyleCnt="0"/>
      <dgm:spPr/>
    </dgm:pt>
    <dgm:pt modelId="{C9847416-CB4C-4E5D-86A0-3CEA74C42E81}" type="pres">
      <dgm:prSet presAssocID="{5CDE911F-B309-4003-827F-1B4778085CC0}" presName="LevelTwoTextNode" presStyleLbl="node4" presStyleIdx="1" presStyleCnt="19" custLinFactNeighborX="2379" custLinFactNeighborY="106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384C2E-E3B4-4DCF-9B10-1A21BBE02BD5}" type="pres">
      <dgm:prSet presAssocID="{5CDE911F-B309-4003-827F-1B4778085CC0}" presName="level3hierChild" presStyleCnt="0"/>
      <dgm:spPr/>
    </dgm:pt>
    <dgm:pt modelId="{4317A747-DEFF-4ED5-B127-8CEF26A379DF}" type="pres">
      <dgm:prSet presAssocID="{49D51AFC-0DD1-4F53-A3D5-87DF736DCE29}" presName="conn2-1" presStyleLbl="parChTrans1D4" presStyleIdx="2" presStyleCnt="19"/>
      <dgm:spPr/>
      <dgm:t>
        <a:bodyPr/>
        <a:lstStyle/>
        <a:p>
          <a:endParaRPr lang="en-GB"/>
        </a:p>
      </dgm:t>
    </dgm:pt>
    <dgm:pt modelId="{2C4755E8-1D92-4CFA-9B43-CB2A91800DA5}" type="pres">
      <dgm:prSet presAssocID="{49D51AFC-0DD1-4F53-A3D5-87DF736DCE29}" presName="connTx" presStyleLbl="parChTrans1D4" presStyleIdx="2" presStyleCnt="19"/>
      <dgm:spPr/>
      <dgm:t>
        <a:bodyPr/>
        <a:lstStyle/>
        <a:p>
          <a:endParaRPr lang="en-GB"/>
        </a:p>
      </dgm:t>
    </dgm:pt>
    <dgm:pt modelId="{6BEBEBD6-A040-48AB-993E-D93283D9BD30}" type="pres">
      <dgm:prSet presAssocID="{600FE857-1972-4298-9215-201450CBE7CD}" presName="root2" presStyleCnt="0"/>
      <dgm:spPr/>
    </dgm:pt>
    <dgm:pt modelId="{22C25C0F-C4DD-47A4-A2C1-E9C990740BD3}" type="pres">
      <dgm:prSet presAssocID="{600FE857-1972-4298-9215-201450CBE7CD}" presName="LevelTwoTextNode" presStyleLbl="node4" presStyleIdx="2" presStyleCnt="19" custScaleX="184008" custLinFactNeighborX="2663" custLinFactNeighborY="106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0D8F73F-36E0-49AF-BEB9-0799E60706D4}" type="pres">
      <dgm:prSet presAssocID="{600FE857-1972-4298-9215-201450CBE7CD}" presName="level3hierChild" presStyleCnt="0"/>
      <dgm:spPr/>
    </dgm:pt>
    <dgm:pt modelId="{3ECF97F8-0992-4A5D-9213-5C2200F244B3}" type="pres">
      <dgm:prSet presAssocID="{9208F6BD-B7C9-49BD-A619-C39F2A133697}" presName="conn2-1" presStyleLbl="parChTrans1D4" presStyleIdx="3" presStyleCnt="19"/>
      <dgm:spPr/>
      <dgm:t>
        <a:bodyPr/>
        <a:lstStyle/>
        <a:p>
          <a:endParaRPr lang="en-GB"/>
        </a:p>
      </dgm:t>
    </dgm:pt>
    <dgm:pt modelId="{70B39E58-1A81-4F7E-9E42-607E6C1A81B8}" type="pres">
      <dgm:prSet presAssocID="{9208F6BD-B7C9-49BD-A619-C39F2A133697}" presName="connTx" presStyleLbl="parChTrans1D4" presStyleIdx="3" presStyleCnt="19"/>
      <dgm:spPr/>
      <dgm:t>
        <a:bodyPr/>
        <a:lstStyle/>
        <a:p>
          <a:endParaRPr lang="en-GB"/>
        </a:p>
      </dgm:t>
    </dgm:pt>
    <dgm:pt modelId="{CD51A81C-2D77-4F12-9183-067786F5D7AA}" type="pres">
      <dgm:prSet presAssocID="{CB03EF2F-F1BA-4C8A-8BEB-07BD6321FC9B}" presName="root2" presStyleCnt="0"/>
      <dgm:spPr/>
    </dgm:pt>
    <dgm:pt modelId="{F2CC9151-C6B4-4062-9CF2-4AF7AE95049A}" type="pres">
      <dgm:prSet presAssocID="{CB03EF2F-F1BA-4C8A-8BEB-07BD6321FC9B}" presName="LevelTwoTextNode" presStyleLbl="node4" presStyleIdx="3" presStyleCnt="19" custLinFactNeighborX="2379" custLinFactNeighborY="403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F183A3-2714-4FD4-A91D-39200A449D2A}" type="pres">
      <dgm:prSet presAssocID="{CB03EF2F-F1BA-4C8A-8BEB-07BD6321FC9B}" presName="level3hierChild" presStyleCnt="0"/>
      <dgm:spPr/>
    </dgm:pt>
    <dgm:pt modelId="{5534CB07-9141-4141-9242-9AA7F4BBDBB8}" type="pres">
      <dgm:prSet presAssocID="{6B13DD46-8422-4BCD-B404-3F74E120A463}" presName="conn2-1" presStyleLbl="parChTrans1D4" presStyleIdx="4" presStyleCnt="19"/>
      <dgm:spPr/>
      <dgm:t>
        <a:bodyPr/>
        <a:lstStyle/>
        <a:p>
          <a:endParaRPr lang="en-GB"/>
        </a:p>
      </dgm:t>
    </dgm:pt>
    <dgm:pt modelId="{8886D382-26B8-4BA8-808C-B2654776978C}" type="pres">
      <dgm:prSet presAssocID="{6B13DD46-8422-4BCD-B404-3F74E120A463}" presName="connTx" presStyleLbl="parChTrans1D4" presStyleIdx="4" presStyleCnt="19"/>
      <dgm:spPr/>
      <dgm:t>
        <a:bodyPr/>
        <a:lstStyle/>
        <a:p>
          <a:endParaRPr lang="en-GB"/>
        </a:p>
      </dgm:t>
    </dgm:pt>
    <dgm:pt modelId="{C2528470-4212-4F3C-81E5-B25FF4D67064}" type="pres">
      <dgm:prSet presAssocID="{617C1700-018A-489D-AD05-4A2F2BC619A8}" presName="root2" presStyleCnt="0"/>
      <dgm:spPr/>
    </dgm:pt>
    <dgm:pt modelId="{1BD3C4B9-EAC1-4EA2-ACF8-D60A442CA34B}" type="pres">
      <dgm:prSet presAssocID="{617C1700-018A-489D-AD05-4A2F2BC619A8}" presName="LevelTwoTextNode" presStyleLbl="node4" presStyleIdx="4" presStyleCnt="19" custScaleX="209163" custLinFactNeighborX="17430" custLinFactNeighborY="403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920446-B566-4615-96E0-BCA736149D51}" type="pres">
      <dgm:prSet presAssocID="{617C1700-018A-489D-AD05-4A2F2BC619A8}" presName="level3hierChild" presStyleCnt="0"/>
      <dgm:spPr/>
    </dgm:pt>
    <dgm:pt modelId="{A282B9CE-B027-48C5-9AC9-AED318F5AFFA}" type="pres">
      <dgm:prSet presAssocID="{C66898F4-8CA2-4A26-86BA-CD1842809401}" presName="conn2-1" presStyleLbl="parChTrans1D4" presStyleIdx="5" presStyleCnt="19"/>
      <dgm:spPr/>
      <dgm:t>
        <a:bodyPr/>
        <a:lstStyle/>
        <a:p>
          <a:endParaRPr lang="en-GB"/>
        </a:p>
      </dgm:t>
    </dgm:pt>
    <dgm:pt modelId="{EC49F9F8-54FE-4246-981E-FFAA71B83879}" type="pres">
      <dgm:prSet presAssocID="{C66898F4-8CA2-4A26-86BA-CD1842809401}" presName="connTx" presStyleLbl="parChTrans1D4" presStyleIdx="5" presStyleCnt="19"/>
      <dgm:spPr/>
      <dgm:t>
        <a:bodyPr/>
        <a:lstStyle/>
        <a:p>
          <a:endParaRPr lang="en-GB"/>
        </a:p>
      </dgm:t>
    </dgm:pt>
    <dgm:pt modelId="{BBC2A1BD-CAA7-413E-9F03-ADD36B7BA4AD}" type="pres">
      <dgm:prSet presAssocID="{C3769C3A-C3D3-4015-8E5E-EB5D679C7500}" presName="root2" presStyleCnt="0"/>
      <dgm:spPr/>
    </dgm:pt>
    <dgm:pt modelId="{85C67B65-4159-4395-BAB5-466250E1D080}" type="pres">
      <dgm:prSet presAssocID="{C3769C3A-C3D3-4015-8E5E-EB5D679C7500}" presName="LevelTwoTextNode" presStyleLbl="node4" presStyleIdx="5" presStyleCnt="19" custLinFactNeighborX="-1922" custLinFactNeighborY="450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EE7259-095C-4D36-9550-177A73FB311B}" type="pres">
      <dgm:prSet presAssocID="{C3769C3A-C3D3-4015-8E5E-EB5D679C7500}" presName="level3hierChild" presStyleCnt="0"/>
      <dgm:spPr/>
    </dgm:pt>
    <dgm:pt modelId="{FB91449F-29F2-4F20-BFE9-64BDB97266C5}" type="pres">
      <dgm:prSet presAssocID="{5A3075DE-BB45-4F45-9F46-5D4CEEE01824}" presName="conn2-1" presStyleLbl="parChTrans1D4" presStyleIdx="6" presStyleCnt="19"/>
      <dgm:spPr/>
      <dgm:t>
        <a:bodyPr/>
        <a:lstStyle/>
        <a:p>
          <a:endParaRPr lang="en-GB"/>
        </a:p>
      </dgm:t>
    </dgm:pt>
    <dgm:pt modelId="{0312B134-1CBA-4E05-BC12-2E60AB891427}" type="pres">
      <dgm:prSet presAssocID="{5A3075DE-BB45-4F45-9F46-5D4CEEE01824}" presName="connTx" presStyleLbl="parChTrans1D4" presStyleIdx="6" presStyleCnt="19"/>
      <dgm:spPr/>
      <dgm:t>
        <a:bodyPr/>
        <a:lstStyle/>
        <a:p>
          <a:endParaRPr lang="en-GB"/>
        </a:p>
      </dgm:t>
    </dgm:pt>
    <dgm:pt modelId="{1A4F6B29-3EA2-42A6-8F7E-884B54C0EA39}" type="pres">
      <dgm:prSet presAssocID="{247D6B9C-C0B1-4AE1-A224-49AF9E33E70E}" presName="root2" presStyleCnt="0"/>
      <dgm:spPr/>
    </dgm:pt>
    <dgm:pt modelId="{9D74A07E-B416-4D08-A178-42D7070AE840}" type="pres">
      <dgm:prSet presAssocID="{247D6B9C-C0B1-4AE1-A224-49AF9E33E70E}" presName="LevelTwoTextNode" presStyleLbl="node4" presStyleIdx="6" presStyleCnt="19" custLinFactNeighborX="2379" custLinFactNeighborY="434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C96009-C6E5-4028-9A60-6F965D5D9158}" type="pres">
      <dgm:prSet presAssocID="{247D6B9C-C0B1-4AE1-A224-49AF9E33E70E}" presName="level3hierChild" presStyleCnt="0"/>
      <dgm:spPr/>
    </dgm:pt>
    <dgm:pt modelId="{F332DAED-FDCC-4D10-B98B-16C3EBD00072}" type="pres">
      <dgm:prSet presAssocID="{76BA8E03-E13D-4C8D-B6DC-C953FD8DA79D}" presName="conn2-1" presStyleLbl="parChTrans1D4" presStyleIdx="7" presStyleCnt="19"/>
      <dgm:spPr/>
      <dgm:t>
        <a:bodyPr/>
        <a:lstStyle/>
        <a:p>
          <a:endParaRPr lang="en-GB"/>
        </a:p>
      </dgm:t>
    </dgm:pt>
    <dgm:pt modelId="{893AD8E1-E1A4-49DD-9708-7B322D630B95}" type="pres">
      <dgm:prSet presAssocID="{76BA8E03-E13D-4C8D-B6DC-C953FD8DA79D}" presName="connTx" presStyleLbl="parChTrans1D4" presStyleIdx="7" presStyleCnt="19"/>
      <dgm:spPr/>
      <dgm:t>
        <a:bodyPr/>
        <a:lstStyle/>
        <a:p>
          <a:endParaRPr lang="en-GB"/>
        </a:p>
      </dgm:t>
    </dgm:pt>
    <dgm:pt modelId="{659B2CA0-EF14-4F35-8443-A859AFC0E23C}" type="pres">
      <dgm:prSet presAssocID="{ABE6CA6A-8AA9-4E5F-AE96-F9984B1F5C1E}" presName="root2" presStyleCnt="0"/>
      <dgm:spPr/>
    </dgm:pt>
    <dgm:pt modelId="{518C4017-F869-4BD8-9BEA-7D9A6758B750}" type="pres">
      <dgm:prSet presAssocID="{ABE6CA6A-8AA9-4E5F-AE96-F9984B1F5C1E}" presName="LevelTwoTextNode" presStyleLbl="node4" presStyleIdx="7" presStyleCnt="19" custScaleX="184697" custLinFactNeighborX="-12103" custLinFactNeighborY="4345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89D4C25-47C3-4E16-80BC-D89D82336EF2}" type="pres">
      <dgm:prSet presAssocID="{ABE6CA6A-8AA9-4E5F-AE96-F9984B1F5C1E}" presName="level3hierChild" presStyleCnt="0"/>
      <dgm:spPr/>
    </dgm:pt>
    <dgm:pt modelId="{B83E0160-7CE1-4DE5-B12C-D75F634E3B03}" type="pres">
      <dgm:prSet presAssocID="{0D8C814F-C0E7-4FF7-8714-42109A3B29D9}" presName="conn2-1" presStyleLbl="parChTrans1D4" presStyleIdx="8" presStyleCnt="19"/>
      <dgm:spPr/>
      <dgm:t>
        <a:bodyPr/>
        <a:lstStyle/>
        <a:p>
          <a:endParaRPr lang="en-GB"/>
        </a:p>
      </dgm:t>
    </dgm:pt>
    <dgm:pt modelId="{8D64DDFA-2A4D-421F-8148-0BD8AB025D17}" type="pres">
      <dgm:prSet presAssocID="{0D8C814F-C0E7-4FF7-8714-42109A3B29D9}" presName="connTx" presStyleLbl="parChTrans1D4" presStyleIdx="8" presStyleCnt="19"/>
      <dgm:spPr/>
      <dgm:t>
        <a:bodyPr/>
        <a:lstStyle/>
        <a:p>
          <a:endParaRPr lang="en-GB"/>
        </a:p>
      </dgm:t>
    </dgm:pt>
    <dgm:pt modelId="{A2F07A19-FE92-4ED2-A73E-3244EFC8D1CF}" type="pres">
      <dgm:prSet presAssocID="{AA07C20D-45F2-4BF8-BCD3-BF723F1B1B83}" presName="root2" presStyleCnt="0"/>
      <dgm:spPr/>
    </dgm:pt>
    <dgm:pt modelId="{972F46AE-6A7F-4F53-A14D-E835A6476DBD}" type="pres">
      <dgm:prSet presAssocID="{AA07C20D-45F2-4BF8-BCD3-BF723F1B1B83}" presName="LevelTwoTextNode" presStyleLbl="node4" presStyleIdx="8" presStyleCnt="19" custLinFactNeighborX="2379" custLinFactNeighborY="6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3E4849-D3A2-4FC1-A00A-BA224EE9FBD3}" type="pres">
      <dgm:prSet presAssocID="{AA07C20D-45F2-4BF8-BCD3-BF723F1B1B83}" presName="level3hierChild" presStyleCnt="0"/>
      <dgm:spPr/>
    </dgm:pt>
    <dgm:pt modelId="{57AEDF07-DBE9-41C9-81A9-3D69D40FB62C}" type="pres">
      <dgm:prSet presAssocID="{66970EDC-7C8D-4EA7-A73F-06027157D674}" presName="conn2-1" presStyleLbl="parChTrans1D4" presStyleIdx="9" presStyleCnt="19"/>
      <dgm:spPr/>
      <dgm:t>
        <a:bodyPr/>
        <a:lstStyle/>
        <a:p>
          <a:endParaRPr lang="en-GB"/>
        </a:p>
      </dgm:t>
    </dgm:pt>
    <dgm:pt modelId="{8CB8FEC4-6DC4-49C1-99E8-B57FBA12F073}" type="pres">
      <dgm:prSet presAssocID="{66970EDC-7C8D-4EA7-A73F-06027157D674}" presName="connTx" presStyleLbl="parChTrans1D4" presStyleIdx="9" presStyleCnt="19"/>
      <dgm:spPr/>
      <dgm:t>
        <a:bodyPr/>
        <a:lstStyle/>
        <a:p>
          <a:endParaRPr lang="en-GB"/>
        </a:p>
      </dgm:t>
    </dgm:pt>
    <dgm:pt modelId="{AAF4638B-1213-473A-AC38-1C86B0DE9390}" type="pres">
      <dgm:prSet presAssocID="{1DB67BCC-DC2E-4829-9A9D-5F81C773A545}" presName="root2" presStyleCnt="0"/>
      <dgm:spPr/>
    </dgm:pt>
    <dgm:pt modelId="{5D2EEABF-BD4A-4050-9103-AD5B11AEC4DB}" type="pres">
      <dgm:prSet presAssocID="{1DB67BCC-DC2E-4829-9A9D-5F81C773A545}" presName="LevelTwoTextNode" presStyleLbl="node4" presStyleIdx="9" presStyleCnt="19" custScaleX="180384" custScaleY="129533" custLinFactNeighborX="-12103" custLinFactNeighborY="6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EB0327-4330-4FD7-B53B-A1E0B04C2751}" type="pres">
      <dgm:prSet presAssocID="{1DB67BCC-DC2E-4829-9A9D-5F81C773A545}" presName="level3hierChild" presStyleCnt="0"/>
      <dgm:spPr/>
    </dgm:pt>
    <dgm:pt modelId="{4ACCE84D-416C-4662-91BC-0A30E2A7112F}" type="pres">
      <dgm:prSet presAssocID="{F868DAC9-1A23-4871-8358-BDC1DE5A7B9E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87056822-64D7-44F2-A7AC-9CA939EF534E}" type="pres">
      <dgm:prSet presAssocID="{F868DAC9-1A23-4871-8358-BDC1DE5A7B9E}" presName="connTx" presStyleLbl="parChTrans1D3" presStyleIdx="1" presStyleCnt="4"/>
      <dgm:spPr/>
      <dgm:t>
        <a:bodyPr/>
        <a:lstStyle/>
        <a:p>
          <a:endParaRPr lang="en-GB"/>
        </a:p>
      </dgm:t>
    </dgm:pt>
    <dgm:pt modelId="{220EE4C6-C59F-4C15-A723-923592ABB0E9}" type="pres">
      <dgm:prSet presAssocID="{68F38506-4735-4268-8B9D-E06CD1842E23}" presName="root2" presStyleCnt="0"/>
      <dgm:spPr/>
    </dgm:pt>
    <dgm:pt modelId="{AAACA9D9-9797-4076-ACE3-ED7715436741}" type="pres">
      <dgm:prSet presAssocID="{68F38506-4735-4268-8B9D-E06CD1842E23}" presName="LevelTwoTextNode" presStyleLbl="node3" presStyleIdx="1" presStyleCnt="4" custLinFactY="1936" custLinFactNeighborX="1809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A52786-4C7E-4C94-86A8-87D65DE28601}" type="pres">
      <dgm:prSet presAssocID="{68F38506-4735-4268-8B9D-E06CD1842E23}" presName="level3hierChild" presStyleCnt="0"/>
      <dgm:spPr/>
    </dgm:pt>
    <dgm:pt modelId="{C1AA1463-02D7-483F-82E9-0ACBE05C2EDC}" type="pres">
      <dgm:prSet presAssocID="{41D381EA-297D-4477-AD37-78EE3F0B1B91}" presName="conn2-1" presStyleLbl="parChTrans1D4" presStyleIdx="10" presStyleCnt="19"/>
      <dgm:spPr/>
      <dgm:t>
        <a:bodyPr/>
        <a:lstStyle/>
        <a:p>
          <a:endParaRPr lang="en-GB"/>
        </a:p>
      </dgm:t>
    </dgm:pt>
    <dgm:pt modelId="{E2917F8D-3BCF-4627-83EC-765012F0A10C}" type="pres">
      <dgm:prSet presAssocID="{41D381EA-297D-4477-AD37-78EE3F0B1B91}" presName="connTx" presStyleLbl="parChTrans1D4" presStyleIdx="10" presStyleCnt="19"/>
      <dgm:spPr/>
      <dgm:t>
        <a:bodyPr/>
        <a:lstStyle/>
        <a:p>
          <a:endParaRPr lang="en-GB"/>
        </a:p>
      </dgm:t>
    </dgm:pt>
    <dgm:pt modelId="{FB225632-4915-4E8B-8CAB-0FBD4A720709}" type="pres">
      <dgm:prSet presAssocID="{C2063D82-E0C5-4216-9182-FAA877217BF7}" presName="root2" presStyleCnt="0"/>
      <dgm:spPr/>
    </dgm:pt>
    <dgm:pt modelId="{143AAD63-4CAF-4E22-8AD8-A133452DFEDF}" type="pres">
      <dgm:prSet presAssocID="{C2063D82-E0C5-4216-9182-FAA877217BF7}" presName="LevelTwoTextNode" presStyleLbl="node4" presStyleIdx="10" presStyleCnt="19" custLinFactNeighborX="-1922" custLinFactNeighborY="644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120161-40C7-49DB-8CC3-2F4B29925187}" type="pres">
      <dgm:prSet presAssocID="{C2063D82-E0C5-4216-9182-FAA877217BF7}" presName="level3hierChild" presStyleCnt="0"/>
      <dgm:spPr/>
    </dgm:pt>
    <dgm:pt modelId="{4B3029CC-036F-4ED8-BBC0-300794679847}" type="pres">
      <dgm:prSet presAssocID="{89BCEF5B-2CC7-4E85-ABBD-1ABDC9B3FCB8}" presName="conn2-1" presStyleLbl="parChTrans1D4" presStyleIdx="11" presStyleCnt="19"/>
      <dgm:spPr/>
      <dgm:t>
        <a:bodyPr/>
        <a:lstStyle/>
        <a:p>
          <a:endParaRPr lang="en-GB"/>
        </a:p>
      </dgm:t>
    </dgm:pt>
    <dgm:pt modelId="{36E33C9F-7ACF-4162-A194-FB7DFB807659}" type="pres">
      <dgm:prSet presAssocID="{89BCEF5B-2CC7-4E85-ABBD-1ABDC9B3FCB8}" presName="connTx" presStyleLbl="parChTrans1D4" presStyleIdx="11" presStyleCnt="19"/>
      <dgm:spPr/>
      <dgm:t>
        <a:bodyPr/>
        <a:lstStyle/>
        <a:p>
          <a:endParaRPr lang="en-GB"/>
        </a:p>
      </dgm:t>
    </dgm:pt>
    <dgm:pt modelId="{8296B06E-E386-4D63-8470-56813AE0CD9D}" type="pres">
      <dgm:prSet presAssocID="{47CDDCC2-DD16-4A4D-92EB-9CBE78B8AC02}" presName="root2" presStyleCnt="0"/>
      <dgm:spPr/>
    </dgm:pt>
    <dgm:pt modelId="{B9225D7B-23CF-4832-A1D8-6E4AAABA8958}" type="pres">
      <dgm:prSet presAssocID="{47CDDCC2-DD16-4A4D-92EB-9CBE78B8AC02}" presName="LevelTwoTextNode" presStyleLbl="node4" presStyleIdx="11" presStyleCnt="19" custScaleX="279395" custLinFactNeighborX="2379" custLinFactNeighborY="644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91D413-F19D-48E8-B1EC-9B55BC9D8289}" type="pres">
      <dgm:prSet presAssocID="{47CDDCC2-DD16-4A4D-92EB-9CBE78B8AC02}" presName="level3hierChild" presStyleCnt="0"/>
      <dgm:spPr/>
    </dgm:pt>
    <dgm:pt modelId="{B53F0775-A9AA-402D-899C-076BE0D8C7B4}" type="pres">
      <dgm:prSet presAssocID="{5A46C6EA-F7F1-404D-8A00-39F99079DDA7}" presName="conn2-1" presStyleLbl="parChTrans1D4" presStyleIdx="12" presStyleCnt="19"/>
      <dgm:spPr/>
      <dgm:t>
        <a:bodyPr/>
        <a:lstStyle/>
        <a:p>
          <a:endParaRPr lang="en-GB"/>
        </a:p>
      </dgm:t>
    </dgm:pt>
    <dgm:pt modelId="{2915D0A1-C299-4B5C-8B38-D88C74918A41}" type="pres">
      <dgm:prSet presAssocID="{5A46C6EA-F7F1-404D-8A00-39F99079DDA7}" presName="connTx" presStyleLbl="parChTrans1D4" presStyleIdx="12" presStyleCnt="19"/>
      <dgm:spPr/>
      <dgm:t>
        <a:bodyPr/>
        <a:lstStyle/>
        <a:p>
          <a:endParaRPr lang="en-GB"/>
        </a:p>
      </dgm:t>
    </dgm:pt>
    <dgm:pt modelId="{99ED8463-12B1-430D-B6CC-8AAD987FA020}" type="pres">
      <dgm:prSet presAssocID="{584FED7F-F6B9-48D2-BFB3-ED33DBC1BDDD}" presName="root2" presStyleCnt="0"/>
      <dgm:spPr/>
    </dgm:pt>
    <dgm:pt modelId="{9739EF6D-8138-470A-AC94-1F04E8D3BE52}" type="pres">
      <dgm:prSet presAssocID="{584FED7F-F6B9-48D2-BFB3-ED33DBC1BDDD}" presName="LevelTwoTextNode" presStyleLbl="node4" presStyleIdx="12" presStyleCnt="19" custLinFactNeighborX="1313" custLinFactNeighborY="803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8A2ABF-0A48-4C15-9FBA-969C47C0BF89}" type="pres">
      <dgm:prSet presAssocID="{584FED7F-F6B9-48D2-BFB3-ED33DBC1BDDD}" presName="level3hierChild" presStyleCnt="0"/>
      <dgm:spPr/>
    </dgm:pt>
    <dgm:pt modelId="{86D00DD6-35B3-486A-96C1-51F932E5B7E5}" type="pres">
      <dgm:prSet presAssocID="{C64E45E4-65EA-4D7A-B755-1F3B499D5766}" presName="conn2-1" presStyleLbl="parChTrans1D4" presStyleIdx="13" presStyleCnt="19"/>
      <dgm:spPr/>
      <dgm:t>
        <a:bodyPr/>
        <a:lstStyle/>
        <a:p>
          <a:endParaRPr lang="en-GB"/>
        </a:p>
      </dgm:t>
    </dgm:pt>
    <dgm:pt modelId="{41F87CE9-8C01-4314-A6A5-5212EE988A0B}" type="pres">
      <dgm:prSet presAssocID="{C64E45E4-65EA-4D7A-B755-1F3B499D5766}" presName="connTx" presStyleLbl="parChTrans1D4" presStyleIdx="13" presStyleCnt="19"/>
      <dgm:spPr/>
      <dgm:t>
        <a:bodyPr/>
        <a:lstStyle/>
        <a:p>
          <a:endParaRPr lang="en-GB"/>
        </a:p>
      </dgm:t>
    </dgm:pt>
    <dgm:pt modelId="{1728095E-3637-489E-81E9-A7CD7B5066C3}" type="pres">
      <dgm:prSet presAssocID="{F2A4FC9B-3AC7-4102-8C49-CABD258D807E}" presName="root2" presStyleCnt="0"/>
      <dgm:spPr/>
    </dgm:pt>
    <dgm:pt modelId="{175A08D7-AAA1-41C7-BB31-238B72ABAE2F}" type="pres">
      <dgm:prSet presAssocID="{F2A4FC9B-3AC7-4102-8C49-CABD258D807E}" presName="LevelTwoTextNode" presStyleLbl="node4" presStyleIdx="13" presStyleCnt="19" custScaleX="280222" custScaleY="133677" custLinFactNeighborX="2379" custLinFactNeighborY="823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24D2F3-8C31-45F8-B59E-132AE247636F}" type="pres">
      <dgm:prSet presAssocID="{F2A4FC9B-3AC7-4102-8C49-CABD258D807E}" presName="level3hierChild" presStyleCnt="0"/>
      <dgm:spPr/>
    </dgm:pt>
    <dgm:pt modelId="{9A2B6AB4-39E7-4FFD-BDF8-68D4F011F1F8}" type="pres">
      <dgm:prSet presAssocID="{7BB207C9-25E0-4A26-8C3C-5D7623F726F1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A47C20D6-C292-4023-9CE5-1CA1817D72FA}" type="pres">
      <dgm:prSet presAssocID="{7BB207C9-25E0-4A26-8C3C-5D7623F726F1}" presName="connTx" presStyleLbl="parChTrans1D3" presStyleIdx="2" presStyleCnt="4"/>
      <dgm:spPr/>
      <dgm:t>
        <a:bodyPr/>
        <a:lstStyle/>
        <a:p>
          <a:endParaRPr lang="en-GB"/>
        </a:p>
      </dgm:t>
    </dgm:pt>
    <dgm:pt modelId="{24E8FF2B-E051-4F83-A7C6-DBFE0AEC8F5D}" type="pres">
      <dgm:prSet presAssocID="{BAAA2335-EAB0-4472-9225-8EAB353EC223}" presName="root2" presStyleCnt="0"/>
      <dgm:spPr/>
    </dgm:pt>
    <dgm:pt modelId="{359A8FC8-BCA5-46A1-81E0-74E8333BBA95}" type="pres">
      <dgm:prSet presAssocID="{BAAA2335-EAB0-4472-9225-8EAB353EC223}" presName="LevelTwoTextNode" presStyleLbl="node3" presStyleIdx="2" presStyleCnt="4" custLinFactNeighborX="-545" custLinFactNeighborY="778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6B767F-BA4C-4EF9-9BE9-D7FDC02A4398}" type="pres">
      <dgm:prSet presAssocID="{BAAA2335-EAB0-4472-9225-8EAB353EC223}" presName="level3hierChild" presStyleCnt="0"/>
      <dgm:spPr/>
    </dgm:pt>
    <dgm:pt modelId="{37741B02-60EA-44CC-BA3F-E50886474EE5}" type="pres">
      <dgm:prSet presAssocID="{13CEB182-AE01-4B46-8397-D4189470E86B}" presName="conn2-1" presStyleLbl="parChTrans1D4" presStyleIdx="14" presStyleCnt="19"/>
      <dgm:spPr/>
      <dgm:t>
        <a:bodyPr/>
        <a:lstStyle/>
        <a:p>
          <a:endParaRPr lang="en-GB"/>
        </a:p>
      </dgm:t>
    </dgm:pt>
    <dgm:pt modelId="{BD90B432-0E97-4308-A0B7-13151B3A5ECE}" type="pres">
      <dgm:prSet presAssocID="{13CEB182-AE01-4B46-8397-D4189470E86B}" presName="connTx" presStyleLbl="parChTrans1D4" presStyleIdx="14" presStyleCnt="19"/>
      <dgm:spPr/>
      <dgm:t>
        <a:bodyPr/>
        <a:lstStyle/>
        <a:p>
          <a:endParaRPr lang="en-GB"/>
        </a:p>
      </dgm:t>
    </dgm:pt>
    <dgm:pt modelId="{25C41215-45E0-4B96-9F8C-A86E84C59A05}" type="pres">
      <dgm:prSet presAssocID="{CDD94F4C-06B5-460A-915A-22860AE26109}" presName="root2" presStyleCnt="0"/>
      <dgm:spPr/>
    </dgm:pt>
    <dgm:pt modelId="{BE806B8E-24A2-4558-9836-9E2FEC1E0F5B}" type="pres">
      <dgm:prSet presAssocID="{CDD94F4C-06B5-460A-915A-22860AE26109}" presName="LevelTwoTextNode" presStyleLbl="node4" presStyleIdx="14" presStyleCnt="19" custLinFactNeighborX="-5555" custLinFactNeighborY="961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4C6603-7BF3-4118-8772-6950B6506EF5}" type="pres">
      <dgm:prSet presAssocID="{CDD94F4C-06B5-460A-915A-22860AE26109}" presName="level3hierChild" presStyleCnt="0"/>
      <dgm:spPr/>
    </dgm:pt>
    <dgm:pt modelId="{7AA0A84F-4164-4751-9EE9-4FC431C0365C}" type="pres">
      <dgm:prSet presAssocID="{DF6A7FBC-3F7C-4797-8964-C5D42EC16FDF}" presName="conn2-1" presStyleLbl="parChTrans1D4" presStyleIdx="15" presStyleCnt="19"/>
      <dgm:spPr/>
      <dgm:t>
        <a:bodyPr/>
        <a:lstStyle/>
        <a:p>
          <a:endParaRPr lang="en-GB"/>
        </a:p>
      </dgm:t>
    </dgm:pt>
    <dgm:pt modelId="{EF3294FF-1184-40FF-95D8-081963B5B67E}" type="pres">
      <dgm:prSet presAssocID="{DF6A7FBC-3F7C-4797-8964-C5D42EC16FDF}" presName="connTx" presStyleLbl="parChTrans1D4" presStyleIdx="15" presStyleCnt="19"/>
      <dgm:spPr/>
      <dgm:t>
        <a:bodyPr/>
        <a:lstStyle/>
        <a:p>
          <a:endParaRPr lang="en-GB"/>
        </a:p>
      </dgm:t>
    </dgm:pt>
    <dgm:pt modelId="{6137E16A-851A-48DB-9D36-9D149CBF49B8}" type="pres">
      <dgm:prSet presAssocID="{9FFB8FFE-B2DF-4D70-B05E-39D7484457C0}" presName="root2" presStyleCnt="0"/>
      <dgm:spPr/>
    </dgm:pt>
    <dgm:pt modelId="{99337581-50D6-4681-BF10-F4F392EACC89}" type="pres">
      <dgm:prSet presAssocID="{9FFB8FFE-B2DF-4D70-B05E-39D7484457C0}" presName="LevelTwoTextNode" presStyleLbl="node4" presStyleIdx="15" presStyleCnt="19" custScaleX="285818" custLinFactNeighborX="1260" custLinFactNeighborY="961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293E5B-6C64-41D2-B108-209695A41F62}" type="pres">
      <dgm:prSet presAssocID="{9FFB8FFE-B2DF-4D70-B05E-39D7484457C0}" presName="level3hierChild" presStyleCnt="0"/>
      <dgm:spPr/>
    </dgm:pt>
    <dgm:pt modelId="{E3782D59-F2CD-4B14-8150-D68C3853ED9C}" type="pres">
      <dgm:prSet presAssocID="{AACE1A18-985A-489F-8BE4-C4722E43FFE4}" presName="conn2-1" presStyleLbl="parChTrans1D4" presStyleIdx="16" presStyleCnt="19"/>
      <dgm:spPr/>
      <dgm:t>
        <a:bodyPr/>
        <a:lstStyle/>
        <a:p>
          <a:endParaRPr lang="en-GB"/>
        </a:p>
      </dgm:t>
    </dgm:pt>
    <dgm:pt modelId="{5A20497B-F48E-425A-99AF-B630FC2C9F65}" type="pres">
      <dgm:prSet presAssocID="{AACE1A18-985A-489F-8BE4-C4722E43FFE4}" presName="connTx" presStyleLbl="parChTrans1D4" presStyleIdx="16" presStyleCnt="19"/>
      <dgm:spPr/>
      <dgm:t>
        <a:bodyPr/>
        <a:lstStyle/>
        <a:p>
          <a:endParaRPr lang="en-GB"/>
        </a:p>
      </dgm:t>
    </dgm:pt>
    <dgm:pt modelId="{2B4B21C9-C0E8-4406-8A17-37FA51D8FCED}" type="pres">
      <dgm:prSet presAssocID="{1E7D4B8F-41CA-47C1-A539-0B566A8D9D9B}" presName="root2" presStyleCnt="0"/>
      <dgm:spPr/>
    </dgm:pt>
    <dgm:pt modelId="{0B1B35B6-4E6A-411A-BA70-84E5779281A4}" type="pres">
      <dgm:prSet presAssocID="{1E7D4B8F-41CA-47C1-A539-0B566A8D9D9B}" presName="LevelTwoTextNode" presStyleLbl="node4" presStyleIdx="16" presStyleCnt="19" custLinFactY="14048" custLinFactNeighborX="-5966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4C4A25-8660-48DC-932F-019D9687EC75}" type="pres">
      <dgm:prSet presAssocID="{1E7D4B8F-41CA-47C1-A539-0B566A8D9D9B}" presName="level3hierChild" presStyleCnt="0"/>
      <dgm:spPr/>
    </dgm:pt>
    <dgm:pt modelId="{7315FC6D-CBB3-440C-BE07-C266F8190297}" type="pres">
      <dgm:prSet presAssocID="{BEC3F66E-D926-40CA-88B7-13CF134B34A7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ABBED0BA-7D6C-40CB-A69A-F84E4C21D7B7}" type="pres">
      <dgm:prSet presAssocID="{BEC3F66E-D926-40CA-88B7-13CF134B34A7}" presName="connTx" presStyleLbl="parChTrans1D2" presStyleIdx="1" presStyleCnt="2"/>
      <dgm:spPr/>
      <dgm:t>
        <a:bodyPr/>
        <a:lstStyle/>
        <a:p>
          <a:endParaRPr lang="en-GB"/>
        </a:p>
      </dgm:t>
    </dgm:pt>
    <dgm:pt modelId="{8CAFC48D-1838-43A4-923F-17B50312C205}" type="pres">
      <dgm:prSet presAssocID="{0412B083-576F-4D21-A52C-6F8A9D09B38A}" presName="root2" presStyleCnt="0"/>
      <dgm:spPr/>
    </dgm:pt>
    <dgm:pt modelId="{ED2CA72D-C97B-4006-A606-53F292BF979E}" type="pres">
      <dgm:prSet presAssocID="{0412B083-576F-4D21-A52C-6F8A9D09B38A}" presName="LevelTwoTextNode" presStyleLbl="node2" presStyleIdx="1" presStyleCnt="2" custScaleX="86641" custLinFactY="45861" custLinFactNeighborX="-27537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055FF3-29A5-49AA-AF0C-35FC738635E9}" type="pres">
      <dgm:prSet presAssocID="{0412B083-576F-4D21-A52C-6F8A9D09B38A}" presName="level3hierChild" presStyleCnt="0"/>
      <dgm:spPr/>
    </dgm:pt>
    <dgm:pt modelId="{324FD0D5-3915-4BF9-A78F-92515C2319B9}" type="pres">
      <dgm:prSet presAssocID="{EAD893FD-9D0C-44AB-B38E-3A8F239CEFEA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BB5AC195-CE29-4FA0-B7A3-3A4192EE945F}" type="pres">
      <dgm:prSet presAssocID="{EAD893FD-9D0C-44AB-B38E-3A8F239CEFEA}" presName="connTx" presStyleLbl="parChTrans1D3" presStyleIdx="3" presStyleCnt="4"/>
      <dgm:spPr/>
      <dgm:t>
        <a:bodyPr/>
        <a:lstStyle/>
        <a:p>
          <a:endParaRPr lang="en-GB"/>
        </a:p>
      </dgm:t>
    </dgm:pt>
    <dgm:pt modelId="{89A6552C-BD73-4568-8B70-BB89D2EF5543}" type="pres">
      <dgm:prSet presAssocID="{38A22878-A563-478B-9AAD-78565C1F5414}" presName="root2" presStyleCnt="0"/>
      <dgm:spPr/>
    </dgm:pt>
    <dgm:pt modelId="{043C933A-F6D7-4D4C-8BDD-589C236AF321}" type="pres">
      <dgm:prSet presAssocID="{38A22878-A563-478B-9AAD-78565C1F5414}" presName="LevelTwoTextNode" presStyleLbl="node3" presStyleIdx="3" presStyleCnt="4" custScaleX="139506" custScaleY="111436" custLinFactY="45933" custLinFactNeighborX="608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EBF791-EF14-401B-A48F-E26C131EB7AD}" type="pres">
      <dgm:prSet presAssocID="{38A22878-A563-478B-9AAD-78565C1F5414}" presName="level3hierChild" presStyleCnt="0"/>
      <dgm:spPr/>
    </dgm:pt>
    <dgm:pt modelId="{286F2B66-E1F1-4CF6-B680-B881DC757A8C}" type="pres">
      <dgm:prSet presAssocID="{5F4FE706-7D6A-4CC2-9926-C6F8887E1600}" presName="conn2-1" presStyleLbl="parChTrans1D4" presStyleIdx="17" presStyleCnt="19"/>
      <dgm:spPr/>
      <dgm:t>
        <a:bodyPr/>
        <a:lstStyle/>
        <a:p>
          <a:endParaRPr lang="en-GB"/>
        </a:p>
      </dgm:t>
    </dgm:pt>
    <dgm:pt modelId="{DFCE6A49-F647-45ED-A2DC-AAAA0C058826}" type="pres">
      <dgm:prSet presAssocID="{5F4FE706-7D6A-4CC2-9926-C6F8887E1600}" presName="connTx" presStyleLbl="parChTrans1D4" presStyleIdx="17" presStyleCnt="19"/>
      <dgm:spPr/>
      <dgm:t>
        <a:bodyPr/>
        <a:lstStyle/>
        <a:p>
          <a:endParaRPr lang="en-GB"/>
        </a:p>
      </dgm:t>
    </dgm:pt>
    <dgm:pt modelId="{C0B6BCE2-52F1-44D8-B9EA-64D2A08BBD74}" type="pres">
      <dgm:prSet presAssocID="{E9659B35-3B68-4037-90B5-CCED9E2BC9BF}" presName="root2" presStyleCnt="0"/>
      <dgm:spPr/>
    </dgm:pt>
    <dgm:pt modelId="{792C1A70-CECD-4F55-9D5E-3B0BA78F733F}" type="pres">
      <dgm:prSet presAssocID="{E9659B35-3B68-4037-90B5-CCED9E2BC9BF}" presName="LevelTwoTextNode" presStyleLbl="node4" presStyleIdx="17" presStyleCnt="19" custScaleX="297467" custScaleY="93193" custLinFactY="25273" custLinFactNeighborX="31748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9FC996-9A17-4733-88D2-5B74B5E045D1}" type="pres">
      <dgm:prSet presAssocID="{E9659B35-3B68-4037-90B5-CCED9E2BC9BF}" presName="level3hierChild" presStyleCnt="0"/>
      <dgm:spPr/>
    </dgm:pt>
    <dgm:pt modelId="{4C8C5A17-488A-45EF-8666-E674860857A0}" type="pres">
      <dgm:prSet presAssocID="{8E637143-FCD6-4A3E-8BEA-E070B36F4C1B}" presName="conn2-1" presStyleLbl="parChTrans1D4" presStyleIdx="18" presStyleCnt="19"/>
      <dgm:spPr/>
      <dgm:t>
        <a:bodyPr/>
        <a:lstStyle/>
        <a:p>
          <a:endParaRPr lang="en-GB"/>
        </a:p>
      </dgm:t>
    </dgm:pt>
    <dgm:pt modelId="{F9ABDDB8-5796-4330-B52E-F046348A3DC7}" type="pres">
      <dgm:prSet presAssocID="{8E637143-FCD6-4A3E-8BEA-E070B36F4C1B}" presName="connTx" presStyleLbl="parChTrans1D4" presStyleIdx="18" presStyleCnt="19"/>
      <dgm:spPr/>
      <dgm:t>
        <a:bodyPr/>
        <a:lstStyle/>
        <a:p>
          <a:endParaRPr lang="en-GB"/>
        </a:p>
      </dgm:t>
    </dgm:pt>
    <dgm:pt modelId="{1735907A-6B1F-476C-B71D-3376334D54C0}" type="pres">
      <dgm:prSet presAssocID="{82B84AB8-3400-4602-845F-BDBEF56A2394}" presName="root2" presStyleCnt="0"/>
      <dgm:spPr/>
    </dgm:pt>
    <dgm:pt modelId="{CC0CBA17-DC94-46BA-8FC9-E82FB6636F00}" type="pres">
      <dgm:prSet presAssocID="{82B84AB8-3400-4602-845F-BDBEF56A2394}" presName="LevelTwoTextNode" presStyleLbl="node4" presStyleIdx="18" presStyleCnt="19" custScaleX="298011" custScaleY="77244" custLinFactY="31839" custLinFactNeighborX="44884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F2782C-CB4D-4251-86F2-B0591420DF0F}" type="pres">
      <dgm:prSet presAssocID="{82B84AB8-3400-4602-845F-BDBEF56A2394}" presName="level3hierChild" presStyleCnt="0"/>
      <dgm:spPr/>
    </dgm:pt>
    <dgm:pt modelId="{33DF98CF-D7A4-494D-BF63-33258516F14E}" type="pres">
      <dgm:prSet presAssocID="{375BB7D4-98E4-4F8F-AA64-3AA86C1FEB17}" presName="root1" presStyleCnt="0"/>
      <dgm:spPr/>
    </dgm:pt>
    <dgm:pt modelId="{E43D1966-04DF-49D7-9AF0-D26FA40282F4}" type="pres">
      <dgm:prSet presAssocID="{375BB7D4-98E4-4F8F-AA64-3AA86C1FEB17}" presName="LevelOneTextNode" presStyleLbl="node0" presStyleIdx="1" presStyleCnt="2" custScaleX="263614" custLinFactX="275182" custLinFactY="-73452" custLinFactNeighborX="300000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20E95B-E8AA-4264-8558-A68A685EE7A2}" type="pres">
      <dgm:prSet presAssocID="{375BB7D4-98E4-4F8F-AA64-3AA86C1FEB17}" presName="level2hierChild" presStyleCnt="0"/>
      <dgm:spPr/>
    </dgm:pt>
  </dgm:ptLst>
  <dgm:cxnLst>
    <dgm:cxn modelId="{C66892AF-BEA4-4E7E-9920-3353843F0777}" type="presOf" srcId="{BEC3F66E-D926-40CA-88B7-13CF134B34A7}" destId="{7315FC6D-CBB3-440C-BE07-C266F8190297}" srcOrd="0" destOrd="0" presId="urn:microsoft.com/office/officeart/2005/8/layout/hierarchy2"/>
    <dgm:cxn modelId="{507C6088-47C7-4136-B676-F84F07FD339D}" type="presOf" srcId="{C64E45E4-65EA-4D7A-B755-1F3B499D5766}" destId="{86D00DD6-35B3-486A-96C1-51F932E5B7E5}" srcOrd="0" destOrd="0" presId="urn:microsoft.com/office/officeart/2005/8/layout/hierarchy2"/>
    <dgm:cxn modelId="{166E911F-A4F2-465E-A865-2EFEB8F1AF13}" type="presOf" srcId="{89BCEF5B-2CC7-4E85-ABBD-1ABDC9B3FCB8}" destId="{4B3029CC-036F-4ED8-BBC0-300794679847}" srcOrd="0" destOrd="0" presId="urn:microsoft.com/office/officeart/2005/8/layout/hierarchy2"/>
    <dgm:cxn modelId="{B6620F51-68A7-4B50-91BF-7816B943C183}" type="presOf" srcId="{5A46C6EA-F7F1-404D-8A00-39F99079DDA7}" destId="{B53F0775-A9AA-402D-899C-076BE0D8C7B4}" srcOrd="0" destOrd="0" presId="urn:microsoft.com/office/officeart/2005/8/layout/hierarchy2"/>
    <dgm:cxn modelId="{9B5DF327-1A1F-4008-8240-A4B84C6A54AA}" type="presOf" srcId="{E9659B35-3B68-4037-90B5-CCED9E2BC9BF}" destId="{792C1A70-CECD-4F55-9D5E-3B0BA78F733F}" srcOrd="0" destOrd="0" presId="urn:microsoft.com/office/officeart/2005/8/layout/hierarchy2"/>
    <dgm:cxn modelId="{70F31491-D665-470C-B4FB-329215A75787}" srcId="{E6CB5D1B-D391-48E5-8806-086E58ED5024}" destId="{A932BB93-519F-4A49-880E-23566E5F4363}" srcOrd="0" destOrd="0" parTransId="{44AB51B2-AF0C-43BE-8A83-C8B1ABC29DC5}" sibTransId="{897560C6-88CD-4CB3-8D2A-73C1504F48D1}"/>
    <dgm:cxn modelId="{BB75B568-33A1-4079-8473-6CFC4B29987B}" type="presOf" srcId="{E0A9CB79-1614-40DF-BCC3-C825D12CA324}" destId="{F79E76CA-09B2-46A0-B081-DA0CE8673124}" srcOrd="0" destOrd="0" presId="urn:microsoft.com/office/officeart/2005/8/layout/hierarchy2"/>
    <dgm:cxn modelId="{197D62A5-5CD8-409D-8606-B026E9BDC3FE}" type="presOf" srcId="{6B13DD46-8422-4BCD-B404-3F74E120A463}" destId="{8886D382-26B8-4BA8-808C-B2654776978C}" srcOrd="1" destOrd="0" presId="urn:microsoft.com/office/officeart/2005/8/layout/hierarchy2"/>
    <dgm:cxn modelId="{821B9E0A-D094-4B95-A2E3-B06AD73881E6}" type="presOf" srcId="{AA07C20D-45F2-4BF8-BCD3-BF723F1B1B83}" destId="{972F46AE-6A7F-4F53-A14D-E835A6476DBD}" srcOrd="0" destOrd="0" presId="urn:microsoft.com/office/officeart/2005/8/layout/hierarchy2"/>
    <dgm:cxn modelId="{E318BAC3-A99D-4371-928B-33980C6E36D6}" type="presOf" srcId="{66970EDC-7C8D-4EA7-A73F-06027157D674}" destId="{8CB8FEC4-6DC4-49C1-99E8-B57FBA12F073}" srcOrd="1" destOrd="0" presId="urn:microsoft.com/office/officeart/2005/8/layout/hierarchy2"/>
    <dgm:cxn modelId="{FD6621CC-E93E-43DB-86C6-FA35B2541781}" type="presOf" srcId="{5A3075DE-BB45-4F45-9F46-5D4CEEE01824}" destId="{0312B134-1CBA-4E05-BC12-2E60AB891427}" srcOrd="1" destOrd="0" presId="urn:microsoft.com/office/officeart/2005/8/layout/hierarchy2"/>
    <dgm:cxn modelId="{881EDDBF-EF24-4FDA-8776-076A7A4DDE73}" type="presOf" srcId="{F868DAC9-1A23-4871-8358-BDC1DE5A7B9E}" destId="{87056822-64D7-44F2-A7AC-9CA939EF534E}" srcOrd="1" destOrd="0" presId="urn:microsoft.com/office/officeart/2005/8/layout/hierarchy2"/>
    <dgm:cxn modelId="{E69E6B9C-7B1F-4C9D-AFA1-54500323AA29}" srcId="{CDD94F4C-06B5-460A-915A-22860AE26109}" destId="{9FFB8FFE-B2DF-4D70-B05E-39D7484457C0}" srcOrd="0" destOrd="0" parTransId="{DF6A7FBC-3F7C-4797-8964-C5D42EC16FDF}" sibTransId="{3EE80AA2-BAFA-4B0F-80D7-288E7A53CF3B}"/>
    <dgm:cxn modelId="{E9D17DD0-02BC-430C-8380-5DDDEBB6FE0D}" srcId="{C3769C3A-C3D3-4015-8E5E-EB5D679C7500}" destId="{AA07C20D-45F2-4BF8-BCD3-BF723F1B1B83}" srcOrd="1" destOrd="0" parTransId="{0D8C814F-C0E7-4FF7-8714-42109A3B29D9}" sibTransId="{C0EAD344-0543-4510-B3F9-FC7731C55C85}"/>
    <dgm:cxn modelId="{F80DFCD6-AAE4-4467-A076-A2C1453C9C8B}" srcId="{0412B083-576F-4D21-A52C-6F8A9D09B38A}" destId="{38A22878-A563-478B-9AAD-78565C1F5414}" srcOrd="0" destOrd="0" parTransId="{EAD893FD-9D0C-44AB-B38E-3A8F239CEFEA}" sibTransId="{9B48F515-1CF6-4AA1-BF21-5DC76BC736A7}"/>
    <dgm:cxn modelId="{5451F899-4DA6-42CE-9587-615199E929E6}" type="presOf" srcId="{DF6A7FBC-3F7C-4797-8964-C5D42EC16FDF}" destId="{EF3294FF-1184-40FF-95D8-081963B5B67E}" srcOrd="1" destOrd="0" presId="urn:microsoft.com/office/officeart/2005/8/layout/hierarchy2"/>
    <dgm:cxn modelId="{28CFA565-61F3-46F7-B275-DC8FD7E4AB9D}" type="presOf" srcId="{C64E45E4-65EA-4D7A-B755-1F3B499D5766}" destId="{41F87CE9-8C01-4314-A6A5-5212EE988A0B}" srcOrd="1" destOrd="0" presId="urn:microsoft.com/office/officeart/2005/8/layout/hierarchy2"/>
    <dgm:cxn modelId="{A8221442-CDE4-476E-BA1C-E2D6474AF859}" srcId="{E6CB5D1B-D391-48E5-8806-086E58ED5024}" destId="{BAAA2335-EAB0-4472-9225-8EAB353EC223}" srcOrd="2" destOrd="0" parTransId="{7BB207C9-25E0-4A26-8C3C-5D7623F726F1}" sibTransId="{8FBA577E-3DA0-45DE-A196-2A69952C5BA4}"/>
    <dgm:cxn modelId="{C5E68E91-2185-42F3-8F15-FE5346161DEC}" type="presOf" srcId="{89BCEF5B-2CC7-4E85-ABBD-1ABDC9B3FCB8}" destId="{36E33C9F-7ACF-4162-A194-FB7DFB807659}" srcOrd="1" destOrd="0" presId="urn:microsoft.com/office/officeart/2005/8/layout/hierarchy2"/>
    <dgm:cxn modelId="{A9D2A689-E66A-4367-9CAE-66000DE63450}" type="presOf" srcId="{EFD1A6A4-FF2F-4E64-B67B-EC5F3E7BA859}" destId="{EBECED4B-B0D7-4021-BD83-A5023FACF94E}" srcOrd="0" destOrd="0" presId="urn:microsoft.com/office/officeart/2005/8/layout/hierarchy2"/>
    <dgm:cxn modelId="{48745E70-DA3E-41DA-946F-0022658CED60}" type="presOf" srcId="{9DF0E4E9-B047-4E3C-8641-7981BCD1AFC5}" destId="{92CB85B8-8C70-4221-BDB0-A586738BE59C}" srcOrd="0" destOrd="0" presId="urn:microsoft.com/office/officeart/2005/8/layout/hierarchy2"/>
    <dgm:cxn modelId="{FA775056-4F7E-40D8-9DD4-709039320E3B}" srcId="{CB03EF2F-F1BA-4C8A-8BEB-07BD6321FC9B}" destId="{617C1700-018A-489D-AD05-4A2F2BC619A8}" srcOrd="0" destOrd="0" parTransId="{6B13DD46-8422-4BCD-B404-3F74E120A463}" sibTransId="{5F6DB80A-6841-4605-89E5-403610A46A27}"/>
    <dgm:cxn modelId="{97257A58-F56D-4491-AEEA-560FE7C340D1}" type="presOf" srcId="{309E83B9-D332-4759-9287-EF2A9CF52FFB}" destId="{6C3D3E18-5DFD-4B7E-8DF7-214252D52897}" srcOrd="0" destOrd="0" presId="urn:microsoft.com/office/officeart/2005/8/layout/hierarchy2"/>
    <dgm:cxn modelId="{BD44EBF0-FB14-4150-B966-2764F5172E18}" srcId="{9DF0E4E9-B047-4E3C-8641-7981BCD1AFC5}" destId="{931CBE7D-00C4-4157-A1A8-D4ABE08C6DBF}" srcOrd="0" destOrd="0" parTransId="{2E78DBC2-DBF5-4192-9661-6292EAA5F64A}" sibTransId="{9E6B43EC-DFAD-4492-A6C1-192C36E12CB0}"/>
    <dgm:cxn modelId="{18F9E4C1-BBBE-4C59-8F7D-6E13D6B65ABA}" type="presOf" srcId="{38A22878-A563-478B-9AAD-78565C1F5414}" destId="{043C933A-F6D7-4D4C-8BDD-589C236AF321}" srcOrd="0" destOrd="0" presId="urn:microsoft.com/office/officeart/2005/8/layout/hierarchy2"/>
    <dgm:cxn modelId="{46F1ECF0-3303-4AF4-8E3F-1C55D2FF8028}" type="presOf" srcId="{EAD893FD-9D0C-44AB-B38E-3A8F239CEFEA}" destId="{BB5AC195-CE29-4FA0-B7A3-3A4192EE945F}" srcOrd="1" destOrd="0" presId="urn:microsoft.com/office/officeart/2005/8/layout/hierarchy2"/>
    <dgm:cxn modelId="{55C7C58D-161E-4E58-9325-0610B3CB1815}" type="presOf" srcId="{CB289F20-8504-4E58-9D39-1838D9962D72}" destId="{794635A6-A625-4BD2-886A-B29089648461}" srcOrd="1" destOrd="0" presId="urn:microsoft.com/office/officeart/2005/8/layout/hierarchy2"/>
    <dgm:cxn modelId="{5DD38276-C07B-4C60-A908-699642A57731}" type="presOf" srcId="{49D51AFC-0DD1-4F53-A3D5-87DF736DCE29}" destId="{2C4755E8-1D92-4CFA-9B43-CB2A91800DA5}" srcOrd="1" destOrd="0" presId="urn:microsoft.com/office/officeart/2005/8/layout/hierarchy2"/>
    <dgm:cxn modelId="{83CFDF15-61AA-455A-B526-DC4D4C934056}" type="presOf" srcId="{584FED7F-F6B9-48D2-BFB3-ED33DBC1BDDD}" destId="{9739EF6D-8138-470A-AC94-1F04E8D3BE52}" srcOrd="0" destOrd="0" presId="urn:microsoft.com/office/officeart/2005/8/layout/hierarchy2"/>
    <dgm:cxn modelId="{76B68F8B-305E-4977-909B-04663CC60016}" type="presOf" srcId="{C3769C3A-C3D3-4015-8E5E-EB5D679C7500}" destId="{85C67B65-4159-4395-BAB5-466250E1D080}" srcOrd="0" destOrd="0" presId="urn:microsoft.com/office/officeart/2005/8/layout/hierarchy2"/>
    <dgm:cxn modelId="{46076AE4-2FE9-4405-B603-054D238DCE5E}" type="presOf" srcId="{0D8C814F-C0E7-4FF7-8714-42109A3B29D9}" destId="{8D64DDFA-2A4D-421F-8148-0BD8AB025D17}" srcOrd="1" destOrd="0" presId="urn:microsoft.com/office/officeart/2005/8/layout/hierarchy2"/>
    <dgm:cxn modelId="{0C5E34B3-FA07-4F1C-9C59-45F8DB476C3A}" type="presOf" srcId="{AACE1A18-985A-489F-8BE4-C4722E43FFE4}" destId="{5A20497B-F48E-425A-99AF-B630FC2C9F65}" srcOrd="1" destOrd="0" presId="urn:microsoft.com/office/officeart/2005/8/layout/hierarchy2"/>
    <dgm:cxn modelId="{8C388DB3-F40F-42C2-8353-BD2B5B68FA0B}" srcId="{BAAA2335-EAB0-4472-9225-8EAB353EC223}" destId="{1E7D4B8F-41CA-47C1-A539-0B566A8D9D9B}" srcOrd="1" destOrd="0" parTransId="{AACE1A18-985A-489F-8BE4-C4722E43FFE4}" sibTransId="{83E46AE8-9B78-4874-8FDC-72415062A575}"/>
    <dgm:cxn modelId="{2A7D757A-147F-4C55-92BF-D1C87E9EF2D6}" srcId="{5CDE911F-B309-4003-827F-1B4778085CC0}" destId="{600FE857-1972-4298-9215-201450CBE7CD}" srcOrd="0" destOrd="0" parTransId="{49D51AFC-0DD1-4F53-A3D5-87DF736DCE29}" sibTransId="{38B237C4-237D-4647-9E1A-A3BD2B187A73}"/>
    <dgm:cxn modelId="{4139EFF7-D1E9-4167-9065-F136B678BF65}" type="presOf" srcId="{5A46C6EA-F7F1-404D-8A00-39F99079DDA7}" destId="{2915D0A1-C299-4B5C-8B38-D88C74918A41}" srcOrd="1" destOrd="0" presId="urn:microsoft.com/office/officeart/2005/8/layout/hierarchy2"/>
    <dgm:cxn modelId="{710F3D5D-6050-4A35-AA38-FEF69DE7A43F}" type="presOf" srcId="{617C1700-018A-489D-AD05-4A2F2BC619A8}" destId="{1BD3C4B9-EAC1-4EA2-ACF8-D60A442CA34B}" srcOrd="0" destOrd="0" presId="urn:microsoft.com/office/officeart/2005/8/layout/hierarchy2"/>
    <dgm:cxn modelId="{4C960898-E59C-416F-B347-87F7C34CB7F7}" srcId="{247D6B9C-C0B1-4AE1-A224-49AF9E33E70E}" destId="{ABE6CA6A-8AA9-4E5F-AE96-F9984B1F5C1E}" srcOrd="0" destOrd="0" parTransId="{76BA8E03-E13D-4C8D-B6DC-C953FD8DA79D}" sibTransId="{5A724847-B249-45BF-A416-27439235F2EE}"/>
    <dgm:cxn modelId="{13670670-BCC7-41E7-BA32-706280BBA35B}" type="presOf" srcId="{5A3075DE-BB45-4F45-9F46-5D4CEEE01824}" destId="{FB91449F-29F2-4F20-BFE9-64BDB97266C5}" srcOrd="0" destOrd="0" presId="urn:microsoft.com/office/officeart/2005/8/layout/hierarchy2"/>
    <dgm:cxn modelId="{09E9FE59-678C-4976-8FEE-14A18F304FCE}" type="presOf" srcId="{8E637143-FCD6-4A3E-8BEA-E070B36F4C1B}" destId="{F9ABDDB8-5796-4330-B52E-F046348A3DC7}" srcOrd="1" destOrd="0" presId="urn:microsoft.com/office/officeart/2005/8/layout/hierarchy2"/>
    <dgm:cxn modelId="{F441EC61-4515-4BB6-89F6-EA4302C90F7B}" type="presOf" srcId="{C66898F4-8CA2-4A26-86BA-CD1842809401}" destId="{A282B9CE-B027-48C5-9AC9-AED318F5AFFA}" srcOrd="0" destOrd="0" presId="urn:microsoft.com/office/officeart/2005/8/layout/hierarchy2"/>
    <dgm:cxn modelId="{8F895A35-595B-48BC-AA89-EACD4653FFEC}" type="presOf" srcId="{AACE1A18-985A-489F-8BE4-C4722E43FFE4}" destId="{E3782D59-F2CD-4B14-8150-D68C3853ED9C}" srcOrd="0" destOrd="0" presId="urn:microsoft.com/office/officeart/2005/8/layout/hierarchy2"/>
    <dgm:cxn modelId="{6236B473-F0F4-41B5-973E-FF58DBD56C61}" type="presOf" srcId="{BEC3F66E-D926-40CA-88B7-13CF134B34A7}" destId="{ABBED0BA-7D6C-40CB-A69A-F84E4C21D7B7}" srcOrd="1" destOrd="0" presId="urn:microsoft.com/office/officeart/2005/8/layout/hierarchy2"/>
    <dgm:cxn modelId="{C03799DA-6F01-447F-8440-362E7A374F2B}" type="presOf" srcId="{5F4FE706-7D6A-4CC2-9926-C6F8887E1600}" destId="{DFCE6A49-F647-45ED-A2DC-AAAA0C058826}" srcOrd="1" destOrd="0" presId="urn:microsoft.com/office/officeart/2005/8/layout/hierarchy2"/>
    <dgm:cxn modelId="{B9EDEE58-2392-465C-A29C-56E2481FECFA}" srcId="{C2063D82-E0C5-4216-9182-FAA877217BF7}" destId="{47CDDCC2-DD16-4A4D-92EB-9CBE78B8AC02}" srcOrd="0" destOrd="0" parTransId="{89BCEF5B-2CC7-4E85-ABBD-1ABDC9B3FCB8}" sibTransId="{43CB860F-3D81-4EB0-BABE-A3350BDD5C27}"/>
    <dgm:cxn modelId="{A43EE6ED-7D31-48F5-94BB-E64710C5AF55}" type="presOf" srcId="{931CBE7D-00C4-4157-A1A8-D4ABE08C6DBF}" destId="{F35F6B66-8485-4308-A813-0C90270F1C74}" srcOrd="0" destOrd="0" presId="urn:microsoft.com/office/officeart/2005/8/layout/hierarchy2"/>
    <dgm:cxn modelId="{98D1B1A0-0932-45C3-9BC2-CD3B0A629D68}" srcId="{AA07C20D-45F2-4BF8-BCD3-BF723F1B1B83}" destId="{1DB67BCC-DC2E-4829-9A9D-5F81C773A545}" srcOrd="0" destOrd="0" parTransId="{66970EDC-7C8D-4EA7-A73F-06027157D674}" sibTransId="{BBA33E2A-0E87-4445-B852-DDCD64566361}"/>
    <dgm:cxn modelId="{921EE53D-821A-443F-B7D7-2C6AAF2DA121}" type="presOf" srcId="{F2A4FC9B-3AC7-4102-8C49-CABD258D807E}" destId="{175A08D7-AAA1-41C7-BB31-238B72ABAE2F}" srcOrd="0" destOrd="0" presId="urn:microsoft.com/office/officeart/2005/8/layout/hierarchy2"/>
    <dgm:cxn modelId="{8C9894B7-9025-4C61-8504-A3A4C758C25B}" type="presOf" srcId="{E6CB5D1B-D391-48E5-8806-086E58ED5024}" destId="{3DBA4D37-F927-43A5-A462-8EA0FE69D903}" srcOrd="0" destOrd="0" presId="urn:microsoft.com/office/officeart/2005/8/layout/hierarchy2"/>
    <dgm:cxn modelId="{F5B4A91D-A408-450A-AE91-CB50B76590B6}" type="presOf" srcId="{66970EDC-7C8D-4EA7-A73F-06027157D674}" destId="{57AEDF07-DBE9-41C9-81A9-3D69D40FB62C}" srcOrd="0" destOrd="0" presId="urn:microsoft.com/office/officeart/2005/8/layout/hierarchy2"/>
    <dgm:cxn modelId="{AFBE3AF0-6958-4BD7-8132-64E2C45177ED}" type="presOf" srcId="{247D6B9C-C0B1-4AE1-A224-49AF9E33E70E}" destId="{9D74A07E-B416-4D08-A178-42D7070AE840}" srcOrd="0" destOrd="0" presId="urn:microsoft.com/office/officeart/2005/8/layout/hierarchy2"/>
    <dgm:cxn modelId="{B540C9B9-9831-493E-8661-2980D4A1A086}" type="presOf" srcId="{6B13DD46-8422-4BCD-B404-3F74E120A463}" destId="{5534CB07-9141-4141-9242-9AA7F4BBDBB8}" srcOrd="0" destOrd="0" presId="urn:microsoft.com/office/officeart/2005/8/layout/hierarchy2"/>
    <dgm:cxn modelId="{ED4A5A73-8FC0-47DC-A08B-0CF433450700}" type="presOf" srcId="{44AB51B2-AF0C-43BE-8A83-C8B1ABC29DC5}" destId="{054A0882-3E98-44E2-A7E1-62EE1FD5A718}" srcOrd="0" destOrd="0" presId="urn:microsoft.com/office/officeart/2005/8/layout/hierarchy2"/>
    <dgm:cxn modelId="{6A353CF2-97C6-4A43-A336-02EF13D223FF}" type="presOf" srcId="{8E637143-FCD6-4A3E-8BEA-E070B36F4C1B}" destId="{4C8C5A17-488A-45EF-8666-E674860857A0}" srcOrd="0" destOrd="0" presId="urn:microsoft.com/office/officeart/2005/8/layout/hierarchy2"/>
    <dgm:cxn modelId="{1DA2A295-25F8-4E29-A220-32B111EBA43E}" type="presOf" srcId="{13CEB182-AE01-4B46-8397-D4189470E86B}" destId="{BD90B432-0E97-4308-A0B7-13151B3A5ECE}" srcOrd="1" destOrd="0" presId="urn:microsoft.com/office/officeart/2005/8/layout/hierarchy2"/>
    <dgm:cxn modelId="{A6309DA8-5746-4399-B239-DB6CF0BF1B01}" type="presOf" srcId="{CB289F20-8504-4E58-9D39-1838D9962D72}" destId="{B3870716-F7C3-4C5F-8374-A5D450136A14}" srcOrd="0" destOrd="0" presId="urn:microsoft.com/office/officeart/2005/8/layout/hierarchy2"/>
    <dgm:cxn modelId="{65672D4C-4292-4E6B-A32F-09FEEBDE2C3D}" type="presOf" srcId="{49D51AFC-0DD1-4F53-A3D5-87DF736DCE29}" destId="{4317A747-DEFF-4ED5-B127-8CEF26A379DF}" srcOrd="0" destOrd="0" presId="urn:microsoft.com/office/officeart/2005/8/layout/hierarchy2"/>
    <dgm:cxn modelId="{7A645B30-1F91-47E6-A558-BBFE05B27037}" type="presOf" srcId="{EAD893FD-9D0C-44AB-B38E-3A8F239CEFEA}" destId="{324FD0D5-3915-4BF9-A78F-92515C2319B9}" srcOrd="0" destOrd="0" presId="urn:microsoft.com/office/officeart/2005/8/layout/hierarchy2"/>
    <dgm:cxn modelId="{AE966AC0-C635-4AB2-AB39-285526E13D5B}" srcId="{EFD1A6A4-FF2F-4E64-B67B-EC5F3E7BA859}" destId="{5CDE911F-B309-4003-827F-1B4778085CC0}" srcOrd="0" destOrd="0" parTransId="{309E83B9-D332-4759-9287-EF2A9CF52FFB}" sibTransId="{96CE08BA-D9CC-4C19-9D64-8E7ED5D282C3}"/>
    <dgm:cxn modelId="{592A6A34-3863-4FED-8D1A-1A4C6C01CDA5}" type="presOf" srcId="{A932BB93-519F-4A49-880E-23566E5F4363}" destId="{F4C2F50B-00A8-4EF0-B55A-EE271163E253}" srcOrd="0" destOrd="0" presId="urn:microsoft.com/office/officeart/2005/8/layout/hierarchy2"/>
    <dgm:cxn modelId="{344DB737-A649-49D1-91DE-E5A8EE8F1F70}" type="presOf" srcId="{41D381EA-297D-4477-AD37-78EE3F0B1B91}" destId="{C1AA1463-02D7-483F-82E9-0ACBE05C2EDC}" srcOrd="0" destOrd="0" presId="urn:microsoft.com/office/officeart/2005/8/layout/hierarchy2"/>
    <dgm:cxn modelId="{A471C30C-126B-449D-B554-F34E2411A552}" type="presOf" srcId="{9208F6BD-B7C9-49BD-A619-C39F2A133697}" destId="{3ECF97F8-0992-4A5D-9213-5C2200F244B3}" srcOrd="0" destOrd="0" presId="urn:microsoft.com/office/officeart/2005/8/layout/hierarchy2"/>
    <dgm:cxn modelId="{B7F46B43-A54B-43F7-BEDC-A01417491166}" type="presOf" srcId="{E0A9CB79-1614-40DF-BCC3-C825D12CA324}" destId="{067A8C7A-3216-4A92-A0D6-7893B04FCC81}" srcOrd="1" destOrd="0" presId="urn:microsoft.com/office/officeart/2005/8/layout/hierarchy2"/>
    <dgm:cxn modelId="{1617A2B4-5E31-49A6-B0AB-7C46892D4DF5}" srcId="{A932BB93-519F-4A49-880E-23566E5F4363}" destId="{EFD1A6A4-FF2F-4E64-B67B-EC5F3E7BA859}" srcOrd="0" destOrd="0" parTransId="{E0A9CB79-1614-40DF-BCC3-C825D12CA324}" sibTransId="{07083089-37C3-43DE-B2C7-AE7CA1686181}"/>
    <dgm:cxn modelId="{8C4CAA59-3439-44A3-B988-5015BE11942F}" type="presOf" srcId="{5F4FE706-7D6A-4CC2-9926-C6F8887E1600}" destId="{286F2B66-E1F1-4CF6-B680-B881DC757A8C}" srcOrd="0" destOrd="0" presId="urn:microsoft.com/office/officeart/2005/8/layout/hierarchy2"/>
    <dgm:cxn modelId="{B87A3E99-6D26-49F9-919E-48993FF80E44}" type="presOf" srcId="{44AB51B2-AF0C-43BE-8A83-C8B1ABC29DC5}" destId="{EAA96E59-A6D5-461F-893E-FC0865CEAFD2}" srcOrd="1" destOrd="0" presId="urn:microsoft.com/office/officeart/2005/8/layout/hierarchy2"/>
    <dgm:cxn modelId="{6A99D64D-EF43-4355-BB26-F69A3F6B1AA8}" type="presOf" srcId="{C2063D82-E0C5-4216-9182-FAA877217BF7}" destId="{143AAD63-4CAF-4E22-8AD8-A133452DFEDF}" srcOrd="0" destOrd="0" presId="urn:microsoft.com/office/officeart/2005/8/layout/hierarchy2"/>
    <dgm:cxn modelId="{984FDFE6-5B1F-43A4-A088-23E8321D623D}" type="presOf" srcId="{5CDE911F-B309-4003-827F-1B4778085CC0}" destId="{C9847416-CB4C-4E5D-86A0-3CEA74C42E81}" srcOrd="0" destOrd="0" presId="urn:microsoft.com/office/officeart/2005/8/layout/hierarchy2"/>
    <dgm:cxn modelId="{D820E34B-3AB0-4D28-8F77-C41E2AB86544}" type="presOf" srcId="{41D381EA-297D-4477-AD37-78EE3F0B1B91}" destId="{E2917F8D-3BCF-4627-83EC-765012F0A10C}" srcOrd="1" destOrd="0" presId="urn:microsoft.com/office/officeart/2005/8/layout/hierarchy2"/>
    <dgm:cxn modelId="{C5A2D3A0-225F-4CA2-9C98-B9F8867ABD1E}" srcId="{68F38506-4735-4268-8B9D-E06CD1842E23}" destId="{C2063D82-E0C5-4216-9182-FAA877217BF7}" srcOrd="0" destOrd="0" parTransId="{41D381EA-297D-4477-AD37-78EE3F0B1B91}" sibTransId="{788E1BB7-373D-4FB6-8224-1C00211CFB6A}"/>
    <dgm:cxn modelId="{E43F8D7D-239E-499B-B5D4-460F75239415}" srcId="{931CBE7D-00C4-4157-A1A8-D4ABE08C6DBF}" destId="{E6CB5D1B-D391-48E5-8806-086E58ED5024}" srcOrd="0" destOrd="0" parTransId="{CB289F20-8504-4E58-9D39-1838D9962D72}" sibTransId="{5B7EFCA5-7881-425E-A963-8CE41918F96C}"/>
    <dgm:cxn modelId="{FD61B8D6-93A4-40C8-8394-4F655B405C7B}" type="presOf" srcId="{9FFB8FFE-B2DF-4D70-B05E-39D7484457C0}" destId="{99337581-50D6-4681-BF10-F4F392EACC89}" srcOrd="0" destOrd="0" presId="urn:microsoft.com/office/officeart/2005/8/layout/hierarchy2"/>
    <dgm:cxn modelId="{A09E9C14-7954-4619-962B-5CBC7768ABAD}" srcId="{C3769C3A-C3D3-4015-8E5E-EB5D679C7500}" destId="{247D6B9C-C0B1-4AE1-A224-49AF9E33E70E}" srcOrd="0" destOrd="0" parTransId="{5A3075DE-BB45-4F45-9F46-5D4CEEE01824}" sibTransId="{87AA1197-53F0-4D2C-B691-692463EE7718}"/>
    <dgm:cxn modelId="{F85CBC5E-5515-4DC5-AB96-9077F5B06F9C}" type="presOf" srcId="{1E7D4B8F-41CA-47C1-A539-0B566A8D9D9B}" destId="{0B1B35B6-4E6A-411A-BA70-84E5779281A4}" srcOrd="0" destOrd="0" presId="urn:microsoft.com/office/officeart/2005/8/layout/hierarchy2"/>
    <dgm:cxn modelId="{CEFA35AC-AF66-45D1-B19B-48E4843A891D}" type="presOf" srcId="{F868DAC9-1A23-4871-8358-BDC1DE5A7B9E}" destId="{4ACCE84D-416C-4662-91BC-0A30E2A7112F}" srcOrd="0" destOrd="0" presId="urn:microsoft.com/office/officeart/2005/8/layout/hierarchy2"/>
    <dgm:cxn modelId="{BB6A4813-69EF-4474-9B6E-7ED8CF37ADB1}" type="presOf" srcId="{DF6A7FBC-3F7C-4797-8964-C5D42EC16FDF}" destId="{7AA0A84F-4164-4751-9EE9-4FC431C0365C}" srcOrd="0" destOrd="0" presId="urn:microsoft.com/office/officeart/2005/8/layout/hierarchy2"/>
    <dgm:cxn modelId="{57DFE2B7-7A97-4D71-88AC-76043369B2D5}" type="presOf" srcId="{7BB207C9-25E0-4A26-8C3C-5D7623F726F1}" destId="{A47C20D6-C292-4023-9CE5-1CA1817D72FA}" srcOrd="1" destOrd="0" presId="urn:microsoft.com/office/officeart/2005/8/layout/hierarchy2"/>
    <dgm:cxn modelId="{B936D3A9-07E9-4182-AC48-B7D1E6216E22}" type="presOf" srcId="{BAAA2335-EAB0-4472-9225-8EAB353EC223}" destId="{359A8FC8-BCA5-46A1-81E0-74E8333BBA95}" srcOrd="0" destOrd="0" presId="urn:microsoft.com/office/officeart/2005/8/layout/hierarchy2"/>
    <dgm:cxn modelId="{D5085261-EA15-4F14-BA9D-856FA4EFE9D6}" type="presOf" srcId="{82B84AB8-3400-4602-845F-BDBEF56A2394}" destId="{CC0CBA17-DC94-46BA-8FC9-E82FB6636F00}" srcOrd="0" destOrd="0" presId="urn:microsoft.com/office/officeart/2005/8/layout/hierarchy2"/>
    <dgm:cxn modelId="{FA312248-1D6F-4C22-89B5-23A5AD354091}" type="presOf" srcId="{13CEB182-AE01-4B46-8397-D4189470E86B}" destId="{37741B02-60EA-44CC-BA3F-E50886474EE5}" srcOrd="0" destOrd="0" presId="urn:microsoft.com/office/officeart/2005/8/layout/hierarchy2"/>
    <dgm:cxn modelId="{409C84BE-1631-4830-BBD6-33CF35982765}" type="presOf" srcId="{76BA8E03-E13D-4C8D-B6DC-C953FD8DA79D}" destId="{893AD8E1-E1A4-49DD-9708-7B322D630B95}" srcOrd="1" destOrd="0" presId="urn:microsoft.com/office/officeart/2005/8/layout/hierarchy2"/>
    <dgm:cxn modelId="{BDA0E602-1F3B-453F-BB44-DA81B5002C11}" type="presOf" srcId="{CDD94F4C-06B5-460A-915A-22860AE26109}" destId="{BE806B8E-24A2-4558-9836-9E2FEC1E0F5B}" srcOrd="0" destOrd="0" presId="urn:microsoft.com/office/officeart/2005/8/layout/hierarchy2"/>
    <dgm:cxn modelId="{499B5519-F02C-4A16-AF44-7748210EF5C5}" type="presOf" srcId="{7BB207C9-25E0-4A26-8C3C-5D7623F726F1}" destId="{9A2B6AB4-39E7-4FFD-BDF8-68D4F011F1F8}" srcOrd="0" destOrd="0" presId="urn:microsoft.com/office/officeart/2005/8/layout/hierarchy2"/>
    <dgm:cxn modelId="{496C0501-681B-4F78-80A4-0FFA548E6943}" type="presOf" srcId="{47CDDCC2-DD16-4A4D-92EB-9CBE78B8AC02}" destId="{B9225D7B-23CF-4832-A1D8-6E4AAABA8958}" srcOrd="0" destOrd="0" presId="urn:microsoft.com/office/officeart/2005/8/layout/hierarchy2"/>
    <dgm:cxn modelId="{681764CA-8F99-4132-9D5A-7C2011C25166}" srcId="{38A22878-A563-478B-9AAD-78565C1F5414}" destId="{82B84AB8-3400-4602-845F-BDBEF56A2394}" srcOrd="1" destOrd="0" parTransId="{8E637143-FCD6-4A3E-8BEA-E070B36F4C1B}" sibTransId="{2BE89EF7-731B-4A50-BBAA-66D71E25C2DA}"/>
    <dgm:cxn modelId="{5CAEB4B1-23A1-41D6-BE79-7E030287C31B}" type="presOf" srcId="{9208F6BD-B7C9-49BD-A619-C39F2A133697}" destId="{70B39E58-1A81-4F7E-9E42-607E6C1A81B8}" srcOrd="1" destOrd="0" presId="urn:microsoft.com/office/officeart/2005/8/layout/hierarchy2"/>
    <dgm:cxn modelId="{EBB2E316-EFB5-4EF7-8476-4E31BB65DCE9}" type="presOf" srcId="{600FE857-1972-4298-9215-201450CBE7CD}" destId="{22C25C0F-C4DD-47A4-A2C1-E9C990740BD3}" srcOrd="0" destOrd="0" presId="urn:microsoft.com/office/officeart/2005/8/layout/hierarchy2"/>
    <dgm:cxn modelId="{0334F79B-61A6-46A1-9FB3-D487AF350B63}" type="presOf" srcId="{68F38506-4735-4268-8B9D-E06CD1842E23}" destId="{AAACA9D9-9797-4076-ACE3-ED7715436741}" srcOrd="0" destOrd="0" presId="urn:microsoft.com/office/officeart/2005/8/layout/hierarchy2"/>
    <dgm:cxn modelId="{3B2EE2FB-4FE1-4D0D-B677-8C326359B1F3}" srcId="{BAAA2335-EAB0-4472-9225-8EAB353EC223}" destId="{CDD94F4C-06B5-460A-915A-22860AE26109}" srcOrd="0" destOrd="0" parTransId="{13CEB182-AE01-4B46-8397-D4189470E86B}" sibTransId="{46919493-1AD7-4380-B07F-9E1CEFC3AB78}"/>
    <dgm:cxn modelId="{C65E0D00-14FD-4012-98E2-5B4B247FDD5F}" srcId="{931CBE7D-00C4-4157-A1A8-D4ABE08C6DBF}" destId="{0412B083-576F-4D21-A52C-6F8A9D09B38A}" srcOrd="1" destOrd="0" parTransId="{BEC3F66E-D926-40CA-88B7-13CF134B34A7}" sibTransId="{18D5BD6F-69B6-457D-A0BB-D87533A80E72}"/>
    <dgm:cxn modelId="{C8C58927-C1AE-4A1B-83FB-84F22501054F}" srcId="{A932BB93-519F-4A49-880E-23566E5F4363}" destId="{C3769C3A-C3D3-4015-8E5E-EB5D679C7500}" srcOrd="1" destOrd="0" parTransId="{C66898F4-8CA2-4A26-86BA-CD1842809401}" sibTransId="{26B4DEF8-5E2D-4D9D-B490-F37A65B8BBFC}"/>
    <dgm:cxn modelId="{B61CE363-486F-480F-AF7C-E74C2893C853}" srcId="{EFD1A6A4-FF2F-4E64-B67B-EC5F3E7BA859}" destId="{CB03EF2F-F1BA-4C8A-8BEB-07BD6321FC9B}" srcOrd="1" destOrd="0" parTransId="{9208F6BD-B7C9-49BD-A619-C39F2A133697}" sibTransId="{705A7807-E36F-48E2-8023-F004CD078287}"/>
    <dgm:cxn modelId="{CB8426C9-6421-46B0-9F13-F714093B3355}" type="presOf" srcId="{1DB67BCC-DC2E-4829-9A9D-5F81C773A545}" destId="{5D2EEABF-BD4A-4050-9103-AD5B11AEC4DB}" srcOrd="0" destOrd="0" presId="urn:microsoft.com/office/officeart/2005/8/layout/hierarchy2"/>
    <dgm:cxn modelId="{357290B5-FB13-4C8C-A2E2-7C9B9D470E06}" type="presOf" srcId="{0D8C814F-C0E7-4FF7-8714-42109A3B29D9}" destId="{B83E0160-7CE1-4DE5-B12C-D75F634E3B03}" srcOrd="0" destOrd="0" presId="urn:microsoft.com/office/officeart/2005/8/layout/hierarchy2"/>
    <dgm:cxn modelId="{7DEFAB72-63AB-4616-B338-3B125B6A14BC}" srcId="{9DF0E4E9-B047-4E3C-8641-7981BCD1AFC5}" destId="{375BB7D4-98E4-4F8F-AA64-3AA86C1FEB17}" srcOrd="1" destOrd="0" parTransId="{4F8D8D25-F9EA-40B3-B76A-A31CCEA35A98}" sibTransId="{317D4E7B-3F67-46BC-AFC9-A9602BED84FF}"/>
    <dgm:cxn modelId="{248CA304-C4DF-4A9F-ACC1-885144552546}" type="presOf" srcId="{76BA8E03-E13D-4C8D-B6DC-C953FD8DA79D}" destId="{F332DAED-FDCC-4D10-B98B-16C3EBD00072}" srcOrd="0" destOrd="0" presId="urn:microsoft.com/office/officeart/2005/8/layout/hierarchy2"/>
    <dgm:cxn modelId="{BFBEB9DA-0A7A-4882-A61E-DE7DCDFD7C1E}" type="presOf" srcId="{309E83B9-D332-4759-9287-EF2A9CF52FFB}" destId="{D0A7DBB2-2CDA-49F3-880B-E8AB32368B1A}" srcOrd="1" destOrd="0" presId="urn:microsoft.com/office/officeart/2005/8/layout/hierarchy2"/>
    <dgm:cxn modelId="{3D22410C-2353-40DF-AB07-24D376B1AF2F}" type="presOf" srcId="{CB03EF2F-F1BA-4C8A-8BEB-07BD6321FC9B}" destId="{F2CC9151-C6B4-4062-9CF2-4AF7AE95049A}" srcOrd="0" destOrd="0" presId="urn:microsoft.com/office/officeart/2005/8/layout/hierarchy2"/>
    <dgm:cxn modelId="{C177F44B-36C0-4E0E-B451-C911BE03F6D9}" type="presOf" srcId="{375BB7D4-98E4-4F8F-AA64-3AA86C1FEB17}" destId="{E43D1966-04DF-49D7-9AF0-D26FA40282F4}" srcOrd="0" destOrd="0" presId="urn:microsoft.com/office/officeart/2005/8/layout/hierarchy2"/>
    <dgm:cxn modelId="{C0F3639D-D5B3-40BE-B984-6635DCFC4539}" srcId="{68F38506-4735-4268-8B9D-E06CD1842E23}" destId="{584FED7F-F6B9-48D2-BFB3-ED33DBC1BDDD}" srcOrd="1" destOrd="0" parTransId="{5A46C6EA-F7F1-404D-8A00-39F99079DDA7}" sibTransId="{D99170CA-2421-4898-818F-27BC233B575C}"/>
    <dgm:cxn modelId="{6D1B3F4F-B653-46C6-9896-EB717697F03D}" type="presOf" srcId="{0412B083-576F-4D21-A52C-6F8A9D09B38A}" destId="{ED2CA72D-C97B-4006-A606-53F292BF979E}" srcOrd="0" destOrd="0" presId="urn:microsoft.com/office/officeart/2005/8/layout/hierarchy2"/>
    <dgm:cxn modelId="{35CE5DED-2466-4F09-B78C-8341F0CFC0EF}" srcId="{E6CB5D1B-D391-48E5-8806-086E58ED5024}" destId="{68F38506-4735-4268-8B9D-E06CD1842E23}" srcOrd="1" destOrd="0" parTransId="{F868DAC9-1A23-4871-8358-BDC1DE5A7B9E}" sibTransId="{C802F2CD-F591-4102-B6FE-18C238E93FE2}"/>
    <dgm:cxn modelId="{5C14D3CE-87D4-487C-99A4-9053571EB821}" type="presOf" srcId="{C66898F4-8CA2-4A26-86BA-CD1842809401}" destId="{EC49F9F8-54FE-4246-981E-FFAA71B83879}" srcOrd="1" destOrd="0" presId="urn:microsoft.com/office/officeart/2005/8/layout/hierarchy2"/>
    <dgm:cxn modelId="{6248DE91-CE46-45D7-9B54-BFD051979A9A}" srcId="{584FED7F-F6B9-48D2-BFB3-ED33DBC1BDDD}" destId="{F2A4FC9B-3AC7-4102-8C49-CABD258D807E}" srcOrd="0" destOrd="0" parTransId="{C64E45E4-65EA-4D7A-B755-1F3B499D5766}" sibTransId="{185E3844-4BEC-4DC8-BE17-536A08AA1F20}"/>
    <dgm:cxn modelId="{AD96FD77-E105-42BE-961B-785ECADAB020}" type="presOf" srcId="{ABE6CA6A-8AA9-4E5F-AE96-F9984B1F5C1E}" destId="{518C4017-F869-4BD8-9BEA-7D9A6758B750}" srcOrd="0" destOrd="0" presId="urn:microsoft.com/office/officeart/2005/8/layout/hierarchy2"/>
    <dgm:cxn modelId="{D2377AE7-0D33-4643-B976-A067BAFF3D29}" srcId="{38A22878-A563-478B-9AAD-78565C1F5414}" destId="{E9659B35-3B68-4037-90B5-CCED9E2BC9BF}" srcOrd="0" destOrd="0" parTransId="{5F4FE706-7D6A-4CC2-9926-C6F8887E1600}" sibTransId="{E9168C43-A57B-4D5F-8A0B-8364AE373C90}"/>
    <dgm:cxn modelId="{D4BB3B7A-1CB5-4F1E-A22F-3E7FF03B865F}" type="presParOf" srcId="{92CB85B8-8C70-4221-BDB0-A586738BE59C}" destId="{65A4A9CC-45C5-4701-A053-406735456189}" srcOrd="0" destOrd="0" presId="urn:microsoft.com/office/officeart/2005/8/layout/hierarchy2"/>
    <dgm:cxn modelId="{5173072E-FC93-463B-BD22-68D5FEF4E5E1}" type="presParOf" srcId="{65A4A9CC-45C5-4701-A053-406735456189}" destId="{F35F6B66-8485-4308-A813-0C90270F1C74}" srcOrd="0" destOrd="0" presId="urn:microsoft.com/office/officeart/2005/8/layout/hierarchy2"/>
    <dgm:cxn modelId="{18592B52-DBD6-4ADD-8342-C6F6C7FFA69F}" type="presParOf" srcId="{65A4A9CC-45C5-4701-A053-406735456189}" destId="{0BC5F762-3E8E-4FD7-BEC7-B72FB6DF3BBF}" srcOrd="1" destOrd="0" presId="urn:microsoft.com/office/officeart/2005/8/layout/hierarchy2"/>
    <dgm:cxn modelId="{F4049C42-963A-4179-93B3-715E71936523}" type="presParOf" srcId="{0BC5F762-3E8E-4FD7-BEC7-B72FB6DF3BBF}" destId="{B3870716-F7C3-4C5F-8374-A5D450136A14}" srcOrd="0" destOrd="0" presId="urn:microsoft.com/office/officeart/2005/8/layout/hierarchy2"/>
    <dgm:cxn modelId="{9C5E5F27-58ED-4388-B30E-D27728815A01}" type="presParOf" srcId="{B3870716-F7C3-4C5F-8374-A5D450136A14}" destId="{794635A6-A625-4BD2-886A-B29089648461}" srcOrd="0" destOrd="0" presId="urn:microsoft.com/office/officeart/2005/8/layout/hierarchy2"/>
    <dgm:cxn modelId="{8EA22E4D-36EC-4D76-84B2-8EDD7EBBD39A}" type="presParOf" srcId="{0BC5F762-3E8E-4FD7-BEC7-B72FB6DF3BBF}" destId="{A5E97777-9103-4846-ACCF-65DBCB2293A4}" srcOrd="1" destOrd="0" presId="urn:microsoft.com/office/officeart/2005/8/layout/hierarchy2"/>
    <dgm:cxn modelId="{E8DE8442-389A-4E62-9A7F-A30682143721}" type="presParOf" srcId="{A5E97777-9103-4846-ACCF-65DBCB2293A4}" destId="{3DBA4D37-F927-43A5-A462-8EA0FE69D903}" srcOrd="0" destOrd="0" presId="urn:microsoft.com/office/officeart/2005/8/layout/hierarchy2"/>
    <dgm:cxn modelId="{1508345C-A7DF-412A-A2E0-D71B2E89B0CA}" type="presParOf" srcId="{A5E97777-9103-4846-ACCF-65DBCB2293A4}" destId="{FE789D40-AF10-40C2-9FFD-45357B1918CB}" srcOrd="1" destOrd="0" presId="urn:microsoft.com/office/officeart/2005/8/layout/hierarchy2"/>
    <dgm:cxn modelId="{85802A8C-0278-4DA7-99E5-5F6ABCAFED6C}" type="presParOf" srcId="{FE789D40-AF10-40C2-9FFD-45357B1918CB}" destId="{054A0882-3E98-44E2-A7E1-62EE1FD5A718}" srcOrd="0" destOrd="0" presId="urn:microsoft.com/office/officeart/2005/8/layout/hierarchy2"/>
    <dgm:cxn modelId="{C2C78982-A6F4-4481-A50A-FC08F9DC72F6}" type="presParOf" srcId="{054A0882-3E98-44E2-A7E1-62EE1FD5A718}" destId="{EAA96E59-A6D5-461F-893E-FC0865CEAFD2}" srcOrd="0" destOrd="0" presId="urn:microsoft.com/office/officeart/2005/8/layout/hierarchy2"/>
    <dgm:cxn modelId="{0D4EA8AC-0263-4059-B66F-0AA280819B68}" type="presParOf" srcId="{FE789D40-AF10-40C2-9FFD-45357B1918CB}" destId="{8308951F-B1B7-44CD-B056-83A52CEA545B}" srcOrd="1" destOrd="0" presId="urn:microsoft.com/office/officeart/2005/8/layout/hierarchy2"/>
    <dgm:cxn modelId="{C9DF9A59-560A-4A3C-AF28-B187C2ABDCC0}" type="presParOf" srcId="{8308951F-B1B7-44CD-B056-83A52CEA545B}" destId="{F4C2F50B-00A8-4EF0-B55A-EE271163E253}" srcOrd="0" destOrd="0" presId="urn:microsoft.com/office/officeart/2005/8/layout/hierarchy2"/>
    <dgm:cxn modelId="{3D47F08F-54B9-4089-8133-3D998A658599}" type="presParOf" srcId="{8308951F-B1B7-44CD-B056-83A52CEA545B}" destId="{4D5B9013-FCB0-489B-8F8D-809B4E99DC79}" srcOrd="1" destOrd="0" presId="urn:microsoft.com/office/officeart/2005/8/layout/hierarchy2"/>
    <dgm:cxn modelId="{82C9AF0D-EE74-4314-8616-4951E5610AFA}" type="presParOf" srcId="{4D5B9013-FCB0-489B-8F8D-809B4E99DC79}" destId="{F79E76CA-09B2-46A0-B081-DA0CE8673124}" srcOrd="0" destOrd="0" presId="urn:microsoft.com/office/officeart/2005/8/layout/hierarchy2"/>
    <dgm:cxn modelId="{37B7E421-9B26-4A12-8DC4-76C26C11F747}" type="presParOf" srcId="{F79E76CA-09B2-46A0-B081-DA0CE8673124}" destId="{067A8C7A-3216-4A92-A0D6-7893B04FCC81}" srcOrd="0" destOrd="0" presId="urn:microsoft.com/office/officeart/2005/8/layout/hierarchy2"/>
    <dgm:cxn modelId="{7D99295A-4198-412C-9BE3-9505F7D3E3AD}" type="presParOf" srcId="{4D5B9013-FCB0-489B-8F8D-809B4E99DC79}" destId="{8A9CDC53-80CE-4027-8411-FD6F3DAE67AC}" srcOrd="1" destOrd="0" presId="urn:microsoft.com/office/officeart/2005/8/layout/hierarchy2"/>
    <dgm:cxn modelId="{73054276-D96B-4350-985C-8F8733815284}" type="presParOf" srcId="{8A9CDC53-80CE-4027-8411-FD6F3DAE67AC}" destId="{EBECED4B-B0D7-4021-BD83-A5023FACF94E}" srcOrd="0" destOrd="0" presId="urn:microsoft.com/office/officeart/2005/8/layout/hierarchy2"/>
    <dgm:cxn modelId="{CFC9A31F-C37B-475E-8A9A-4D6DBA14C2D1}" type="presParOf" srcId="{8A9CDC53-80CE-4027-8411-FD6F3DAE67AC}" destId="{55A0BDA8-1ACF-43AD-A4E0-03D42F4CBB2B}" srcOrd="1" destOrd="0" presId="urn:microsoft.com/office/officeart/2005/8/layout/hierarchy2"/>
    <dgm:cxn modelId="{24FAE8BE-9BB2-4242-A7C7-5C78F3612971}" type="presParOf" srcId="{55A0BDA8-1ACF-43AD-A4E0-03D42F4CBB2B}" destId="{6C3D3E18-5DFD-4B7E-8DF7-214252D52897}" srcOrd="0" destOrd="0" presId="urn:microsoft.com/office/officeart/2005/8/layout/hierarchy2"/>
    <dgm:cxn modelId="{33692BDC-CED2-484D-89E8-9E7C56929E8F}" type="presParOf" srcId="{6C3D3E18-5DFD-4B7E-8DF7-214252D52897}" destId="{D0A7DBB2-2CDA-49F3-880B-E8AB32368B1A}" srcOrd="0" destOrd="0" presId="urn:microsoft.com/office/officeart/2005/8/layout/hierarchy2"/>
    <dgm:cxn modelId="{9FDAA098-9DEE-4C4B-94BB-DFFE9646BE60}" type="presParOf" srcId="{55A0BDA8-1ACF-43AD-A4E0-03D42F4CBB2B}" destId="{B77D2551-0041-40EA-BDA3-F4B78B9184D6}" srcOrd="1" destOrd="0" presId="urn:microsoft.com/office/officeart/2005/8/layout/hierarchy2"/>
    <dgm:cxn modelId="{1494D2BC-930C-4B81-9913-7356E6A4A87B}" type="presParOf" srcId="{B77D2551-0041-40EA-BDA3-F4B78B9184D6}" destId="{C9847416-CB4C-4E5D-86A0-3CEA74C42E81}" srcOrd="0" destOrd="0" presId="urn:microsoft.com/office/officeart/2005/8/layout/hierarchy2"/>
    <dgm:cxn modelId="{F018A482-B543-4C0F-A938-F776DE1B45C2}" type="presParOf" srcId="{B77D2551-0041-40EA-BDA3-F4B78B9184D6}" destId="{70384C2E-E3B4-4DCF-9B10-1A21BBE02BD5}" srcOrd="1" destOrd="0" presId="urn:microsoft.com/office/officeart/2005/8/layout/hierarchy2"/>
    <dgm:cxn modelId="{07538556-6862-43D6-A401-5F4C33F1488B}" type="presParOf" srcId="{70384C2E-E3B4-4DCF-9B10-1A21BBE02BD5}" destId="{4317A747-DEFF-4ED5-B127-8CEF26A379DF}" srcOrd="0" destOrd="0" presId="urn:microsoft.com/office/officeart/2005/8/layout/hierarchy2"/>
    <dgm:cxn modelId="{39CC80FE-D470-42FF-9CDC-F4A2C7C61E2C}" type="presParOf" srcId="{4317A747-DEFF-4ED5-B127-8CEF26A379DF}" destId="{2C4755E8-1D92-4CFA-9B43-CB2A91800DA5}" srcOrd="0" destOrd="0" presId="urn:microsoft.com/office/officeart/2005/8/layout/hierarchy2"/>
    <dgm:cxn modelId="{E46F852E-C7BF-4BE4-9177-6C37FD711651}" type="presParOf" srcId="{70384C2E-E3B4-4DCF-9B10-1A21BBE02BD5}" destId="{6BEBEBD6-A040-48AB-993E-D93283D9BD30}" srcOrd="1" destOrd="0" presId="urn:microsoft.com/office/officeart/2005/8/layout/hierarchy2"/>
    <dgm:cxn modelId="{31A3D623-4C00-49F7-9682-2809E4F536EA}" type="presParOf" srcId="{6BEBEBD6-A040-48AB-993E-D93283D9BD30}" destId="{22C25C0F-C4DD-47A4-A2C1-E9C990740BD3}" srcOrd="0" destOrd="0" presId="urn:microsoft.com/office/officeart/2005/8/layout/hierarchy2"/>
    <dgm:cxn modelId="{B98B70AC-F654-4B88-8F5D-F6E7F842E76F}" type="presParOf" srcId="{6BEBEBD6-A040-48AB-993E-D93283D9BD30}" destId="{A0D8F73F-36E0-49AF-BEB9-0799E60706D4}" srcOrd="1" destOrd="0" presId="urn:microsoft.com/office/officeart/2005/8/layout/hierarchy2"/>
    <dgm:cxn modelId="{1C6A4E6E-4AF5-4E19-9166-BEF596117E6A}" type="presParOf" srcId="{55A0BDA8-1ACF-43AD-A4E0-03D42F4CBB2B}" destId="{3ECF97F8-0992-4A5D-9213-5C2200F244B3}" srcOrd="2" destOrd="0" presId="urn:microsoft.com/office/officeart/2005/8/layout/hierarchy2"/>
    <dgm:cxn modelId="{750C2F5E-94E0-4715-BC4F-8F0CD6626FEF}" type="presParOf" srcId="{3ECF97F8-0992-4A5D-9213-5C2200F244B3}" destId="{70B39E58-1A81-4F7E-9E42-607E6C1A81B8}" srcOrd="0" destOrd="0" presId="urn:microsoft.com/office/officeart/2005/8/layout/hierarchy2"/>
    <dgm:cxn modelId="{7D51DA71-AD2E-498B-BE12-B97936726166}" type="presParOf" srcId="{55A0BDA8-1ACF-43AD-A4E0-03D42F4CBB2B}" destId="{CD51A81C-2D77-4F12-9183-067786F5D7AA}" srcOrd="3" destOrd="0" presId="urn:microsoft.com/office/officeart/2005/8/layout/hierarchy2"/>
    <dgm:cxn modelId="{2ED56FF9-0D9F-4BA8-B196-6F443B5004DC}" type="presParOf" srcId="{CD51A81C-2D77-4F12-9183-067786F5D7AA}" destId="{F2CC9151-C6B4-4062-9CF2-4AF7AE95049A}" srcOrd="0" destOrd="0" presId="urn:microsoft.com/office/officeart/2005/8/layout/hierarchy2"/>
    <dgm:cxn modelId="{DD2D969B-7F65-4598-BC59-65D71F494DC5}" type="presParOf" srcId="{CD51A81C-2D77-4F12-9183-067786F5D7AA}" destId="{83F183A3-2714-4FD4-A91D-39200A449D2A}" srcOrd="1" destOrd="0" presId="urn:microsoft.com/office/officeart/2005/8/layout/hierarchy2"/>
    <dgm:cxn modelId="{FECD2EE5-8577-4F3B-8601-5F51E803EF30}" type="presParOf" srcId="{83F183A3-2714-4FD4-A91D-39200A449D2A}" destId="{5534CB07-9141-4141-9242-9AA7F4BBDBB8}" srcOrd="0" destOrd="0" presId="urn:microsoft.com/office/officeart/2005/8/layout/hierarchy2"/>
    <dgm:cxn modelId="{C84C4359-60B5-4FFA-8C2C-05D58854473D}" type="presParOf" srcId="{5534CB07-9141-4141-9242-9AA7F4BBDBB8}" destId="{8886D382-26B8-4BA8-808C-B2654776978C}" srcOrd="0" destOrd="0" presId="urn:microsoft.com/office/officeart/2005/8/layout/hierarchy2"/>
    <dgm:cxn modelId="{AA42333E-DCA4-4644-A842-CEEA12417974}" type="presParOf" srcId="{83F183A3-2714-4FD4-A91D-39200A449D2A}" destId="{C2528470-4212-4F3C-81E5-B25FF4D67064}" srcOrd="1" destOrd="0" presId="urn:microsoft.com/office/officeart/2005/8/layout/hierarchy2"/>
    <dgm:cxn modelId="{CC754C64-E8DF-4571-A5D5-20549B2535C3}" type="presParOf" srcId="{C2528470-4212-4F3C-81E5-B25FF4D67064}" destId="{1BD3C4B9-EAC1-4EA2-ACF8-D60A442CA34B}" srcOrd="0" destOrd="0" presId="urn:microsoft.com/office/officeart/2005/8/layout/hierarchy2"/>
    <dgm:cxn modelId="{15E1074E-5B4D-481C-A685-68512D61E0B0}" type="presParOf" srcId="{C2528470-4212-4F3C-81E5-B25FF4D67064}" destId="{D6920446-B566-4615-96E0-BCA736149D51}" srcOrd="1" destOrd="0" presId="urn:microsoft.com/office/officeart/2005/8/layout/hierarchy2"/>
    <dgm:cxn modelId="{3B85F271-2640-4E9A-AD97-A880E2001668}" type="presParOf" srcId="{4D5B9013-FCB0-489B-8F8D-809B4E99DC79}" destId="{A282B9CE-B027-48C5-9AC9-AED318F5AFFA}" srcOrd="2" destOrd="0" presId="urn:microsoft.com/office/officeart/2005/8/layout/hierarchy2"/>
    <dgm:cxn modelId="{3A36559C-F2CA-4BF9-83D9-1CE2970BB0CF}" type="presParOf" srcId="{A282B9CE-B027-48C5-9AC9-AED318F5AFFA}" destId="{EC49F9F8-54FE-4246-981E-FFAA71B83879}" srcOrd="0" destOrd="0" presId="urn:microsoft.com/office/officeart/2005/8/layout/hierarchy2"/>
    <dgm:cxn modelId="{9B3A7BEC-B1F3-481D-9073-8C8371C08AE6}" type="presParOf" srcId="{4D5B9013-FCB0-489B-8F8D-809B4E99DC79}" destId="{BBC2A1BD-CAA7-413E-9F03-ADD36B7BA4AD}" srcOrd="3" destOrd="0" presId="urn:microsoft.com/office/officeart/2005/8/layout/hierarchy2"/>
    <dgm:cxn modelId="{F48378E3-96FC-420B-87AB-75325214828C}" type="presParOf" srcId="{BBC2A1BD-CAA7-413E-9F03-ADD36B7BA4AD}" destId="{85C67B65-4159-4395-BAB5-466250E1D080}" srcOrd="0" destOrd="0" presId="urn:microsoft.com/office/officeart/2005/8/layout/hierarchy2"/>
    <dgm:cxn modelId="{B8C46F64-734A-4B43-9E8A-CBBB270D352E}" type="presParOf" srcId="{BBC2A1BD-CAA7-413E-9F03-ADD36B7BA4AD}" destId="{2EEE7259-095C-4D36-9550-177A73FB311B}" srcOrd="1" destOrd="0" presId="urn:microsoft.com/office/officeart/2005/8/layout/hierarchy2"/>
    <dgm:cxn modelId="{3B8A70FA-0BBB-4C69-95EA-FBB504D520A9}" type="presParOf" srcId="{2EEE7259-095C-4D36-9550-177A73FB311B}" destId="{FB91449F-29F2-4F20-BFE9-64BDB97266C5}" srcOrd="0" destOrd="0" presId="urn:microsoft.com/office/officeart/2005/8/layout/hierarchy2"/>
    <dgm:cxn modelId="{2102F09B-0D52-4666-ADC9-67655D021B3C}" type="presParOf" srcId="{FB91449F-29F2-4F20-BFE9-64BDB97266C5}" destId="{0312B134-1CBA-4E05-BC12-2E60AB891427}" srcOrd="0" destOrd="0" presId="urn:microsoft.com/office/officeart/2005/8/layout/hierarchy2"/>
    <dgm:cxn modelId="{CD81E36B-4ABD-4C28-822B-B63834CA4139}" type="presParOf" srcId="{2EEE7259-095C-4D36-9550-177A73FB311B}" destId="{1A4F6B29-3EA2-42A6-8F7E-884B54C0EA39}" srcOrd="1" destOrd="0" presId="urn:microsoft.com/office/officeart/2005/8/layout/hierarchy2"/>
    <dgm:cxn modelId="{2E0620A4-40C5-4C29-B81C-D9EC88F957E3}" type="presParOf" srcId="{1A4F6B29-3EA2-42A6-8F7E-884B54C0EA39}" destId="{9D74A07E-B416-4D08-A178-42D7070AE840}" srcOrd="0" destOrd="0" presId="urn:microsoft.com/office/officeart/2005/8/layout/hierarchy2"/>
    <dgm:cxn modelId="{D9F91150-5800-4F8C-8B77-C83C32CD954D}" type="presParOf" srcId="{1A4F6B29-3EA2-42A6-8F7E-884B54C0EA39}" destId="{72C96009-C6E5-4028-9A60-6F965D5D9158}" srcOrd="1" destOrd="0" presId="urn:microsoft.com/office/officeart/2005/8/layout/hierarchy2"/>
    <dgm:cxn modelId="{37BDD758-8FEA-43FC-B82C-7C405A851B19}" type="presParOf" srcId="{72C96009-C6E5-4028-9A60-6F965D5D9158}" destId="{F332DAED-FDCC-4D10-B98B-16C3EBD00072}" srcOrd="0" destOrd="0" presId="urn:microsoft.com/office/officeart/2005/8/layout/hierarchy2"/>
    <dgm:cxn modelId="{453D3150-6A61-456E-9661-390C0F6BC36A}" type="presParOf" srcId="{F332DAED-FDCC-4D10-B98B-16C3EBD00072}" destId="{893AD8E1-E1A4-49DD-9708-7B322D630B95}" srcOrd="0" destOrd="0" presId="urn:microsoft.com/office/officeart/2005/8/layout/hierarchy2"/>
    <dgm:cxn modelId="{3ED2B7B5-8358-41C3-94A8-D3C93AFBF856}" type="presParOf" srcId="{72C96009-C6E5-4028-9A60-6F965D5D9158}" destId="{659B2CA0-EF14-4F35-8443-A859AFC0E23C}" srcOrd="1" destOrd="0" presId="urn:microsoft.com/office/officeart/2005/8/layout/hierarchy2"/>
    <dgm:cxn modelId="{C159DA98-128F-4BCE-9683-DC849AE2DF26}" type="presParOf" srcId="{659B2CA0-EF14-4F35-8443-A859AFC0E23C}" destId="{518C4017-F869-4BD8-9BEA-7D9A6758B750}" srcOrd="0" destOrd="0" presId="urn:microsoft.com/office/officeart/2005/8/layout/hierarchy2"/>
    <dgm:cxn modelId="{8B7ED520-FE1E-4738-9480-53795BB0507C}" type="presParOf" srcId="{659B2CA0-EF14-4F35-8443-A859AFC0E23C}" destId="{589D4C25-47C3-4E16-80BC-D89D82336EF2}" srcOrd="1" destOrd="0" presId="urn:microsoft.com/office/officeart/2005/8/layout/hierarchy2"/>
    <dgm:cxn modelId="{09BE0C86-CB3D-4D4D-8440-671D44D49CFC}" type="presParOf" srcId="{2EEE7259-095C-4D36-9550-177A73FB311B}" destId="{B83E0160-7CE1-4DE5-B12C-D75F634E3B03}" srcOrd="2" destOrd="0" presId="urn:microsoft.com/office/officeart/2005/8/layout/hierarchy2"/>
    <dgm:cxn modelId="{56FAAEA6-6B74-4B93-9A72-DFA52B0FDC16}" type="presParOf" srcId="{B83E0160-7CE1-4DE5-B12C-D75F634E3B03}" destId="{8D64DDFA-2A4D-421F-8148-0BD8AB025D17}" srcOrd="0" destOrd="0" presId="urn:microsoft.com/office/officeart/2005/8/layout/hierarchy2"/>
    <dgm:cxn modelId="{9388285F-A55E-486E-9F41-ACB2D2665E03}" type="presParOf" srcId="{2EEE7259-095C-4D36-9550-177A73FB311B}" destId="{A2F07A19-FE92-4ED2-A73E-3244EFC8D1CF}" srcOrd="3" destOrd="0" presId="urn:microsoft.com/office/officeart/2005/8/layout/hierarchy2"/>
    <dgm:cxn modelId="{9C72A107-657F-4199-AED9-2B6B6D8F1674}" type="presParOf" srcId="{A2F07A19-FE92-4ED2-A73E-3244EFC8D1CF}" destId="{972F46AE-6A7F-4F53-A14D-E835A6476DBD}" srcOrd="0" destOrd="0" presId="urn:microsoft.com/office/officeart/2005/8/layout/hierarchy2"/>
    <dgm:cxn modelId="{ED110662-7348-4AD9-9ECA-A349AC020765}" type="presParOf" srcId="{A2F07A19-FE92-4ED2-A73E-3244EFC8D1CF}" destId="{603E4849-D3A2-4FC1-A00A-BA224EE9FBD3}" srcOrd="1" destOrd="0" presId="urn:microsoft.com/office/officeart/2005/8/layout/hierarchy2"/>
    <dgm:cxn modelId="{B07A6470-52C7-44E8-95E1-3F86637FB65E}" type="presParOf" srcId="{603E4849-D3A2-4FC1-A00A-BA224EE9FBD3}" destId="{57AEDF07-DBE9-41C9-81A9-3D69D40FB62C}" srcOrd="0" destOrd="0" presId="urn:microsoft.com/office/officeart/2005/8/layout/hierarchy2"/>
    <dgm:cxn modelId="{9C47068D-EC47-42AA-A3BF-E760781B2374}" type="presParOf" srcId="{57AEDF07-DBE9-41C9-81A9-3D69D40FB62C}" destId="{8CB8FEC4-6DC4-49C1-99E8-B57FBA12F073}" srcOrd="0" destOrd="0" presId="urn:microsoft.com/office/officeart/2005/8/layout/hierarchy2"/>
    <dgm:cxn modelId="{47613450-BADE-4F63-9473-F8E4C8979931}" type="presParOf" srcId="{603E4849-D3A2-4FC1-A00A-BA224EE9FBD3}" destId="{AAF4638B-1213-473A-AC38-1C86B0DE9390}" srcOrd="1" destOrd="0" presId="urn:microsoft.com/office/officeart/2005/8/layout/hierarchy2"/>
    <dgm:cxn modelId="{7CB7004D-982A-43F0-9C43-C4CBF83EB1D8}" type="presParOf" srcId="{AAF4638B-1213-473A-AC38-1C86B0DE9390}" destId="{5D2EEABF-BD4A-4050-9103-AD5B11AEC4DB}" srcOrd="0" destOrd="0" presId="urn:microsoft.com/office/officeart/2005/8/layout/hierarchy2"/>
    <dgm:cxn modelId="{9EBFB155-BC79-4298-868E-57212E6923CF}" type="presParOf" srcId="{AAF4638B-1213-473A-AC38-1C86B0DE9390}" destId="{F9EB0327-4330-4FD7-B53B-A1E0B04C2751}" srcOrd="1" destOrd="0" presId="urn:microsoft.com/office/officeart/2005/8/layout/hierarchy2"/>
    <dgm:cxn modelId="{4D8ACCE1-AE8F-421B-BE0A-4D1D467BB8A2}" type="presParOf" srcId="{FE789D40-AF10-40C2-9FFD-45357B1918CB}" destId="{4ACCE84D-416C-4662-91BC-0A30E2A7112F}" srcOrd="2" destOrd="0" presId="urn:microsoft.com/office/officeart/2005/8/layout/hierarchy2"/>
    <dgm:cxn modelId="{E88AFC41-8DC2-4079-A0AD-0D7ECCD6CDF7}" type="presParOf" srcId="{4ACCE84D-416C-4662-91BC-0A30E2A7112F}" destId="{87056822-64D7-44F2-A7AC-9CA939EF534E}" srcOrd="0" destOrd="0" presId="urn:microsoft.com/office/officeart/2005/8/layout/hierarchy2"/>
    <dgm:cxn modelId="{B1AD9EE0-95F9-4B87-AB50-2557EE6FA7E7}" type="presParOf" srcId="{FE789D40-AF10-40C2-9FFD-45357B1918CB}" destId="{220EE4C6-C59F-4C15-A723-923592ABB0E9}" srcOrd="3" destOrd="0" presId="urn:microsoft.com/office/officeart/2005/8/layout/hierarchy2"/>
    <dgm:cxn modelId="{1C27404F-9EFB-4DE0-93B4-61AF582DEDE5}" type="presParOf" srcId="{220EE4C6-C59F-4C15-A723-923592ABB0E9}" destId="{AAACA9D9-9797-4076-ACE3-ED7715436741}" srcOrd="0" destOrd="0" presId="urn:microsoft.com/office/officeart/2005/8/layout/hierarchy2"/>
    <dgm:cxn modelId="{8A296CFC-5121-4B40-96EE-1B86E4309ED8}" type="presParOf" srcId="{220EE4C6-C59F-4C15-A723-923592ABB0E9}" destId="{8BA52786-4C7E-4C94-86A8-87D65DE28601}" srcOrd="1" destOrd="0" presId="urn:microsoft.com/office/officeart/2005/8/layout/hierarchy2"/>
    <dgm:cxn modelId="{2BC1CC4E-81E3-4B1D-8A68-3D3B1BB51588}" type="presParOf" srcId="{8BA52786-4C7E-4C94-86A8-87D65DE28601}" destId="{C1AA1463-02D7-483F-82E9-0ACBE05C2EDC}" srcOrd="0" destOrd="0" presId="urn:microsoft.com/office/officeart/2005/8/layout/hierarchy2"/>
    <dgm:cxn modelId="{0F599DA4-E7C4-4AE6-A572-C241CF4D975B}" type="presParOf" srcId="{C1AA1463-02D7-483F-82E9-0ACBE05C2EDC}" destId="{E2917F8D-3BCF-4627-83EC-765012F0A10C}" srcOrd="0" destOrd="0" presId="urn:microsoft.com/office/officeart/2005/8/layout/hierarchy2"/>
    <dgm:cxn modelId="{6F00252B-F361-476F-BCF5-97E226AA2420}" type="presParOf" srcId="{8BA52786-4C7E-4C94-86A8-87D65DE28601}" destId="{FB225632-4915-4E8B-8CAB-0FBD4A720709}" srcOrd="1" destOrd="0" presId="urn:microsoft.com/office/officeart/2005/8/layout/hierarchy2"/>
    <dgm:cxn modelId="{3FB73686-96B4-4DC3-8859-D43A437C9780}" type="presParOf" srcId="{FB225632-4915-4E8B-8CAB-0FBD4A720709}" destId="{143AAD63-4CAF-4E22-8AD8-A133452DFEDF}" srcOrd="0" destOrd="0" presId="urn:microsoft.com/office/officeart/2005/8/layout/hierarchy2"/>
    <dgm:cxn modelId="{3D60C2DC-FCF4-416B-8FD4-6E80A04CFB10}" type="presParOf" srcId="{FB225632-4915-4E8B-8CAB-0FBD4A720709}" destId="{0D120161-40C7-49DB-8CC3-2F4B29925187}" srcOrd="1" destOrd="0" presId="urn:microsoft.com/office/officeart/2005/8/layout/hierarchy2"/>
    <dgm:cxn modelId="{65DBA4BE-C014-4678-AD4E-24B6BBEF73E4}" type="presParOf" srcId="{0D120161-40C7-49DB-8CC3-2F4B29925187}" destId="{4B3029CC-036F-4ED8-BBC0-300794679847}" srcOrd="0" destOrd="0" presId="urn:microsoft.com/office/officeart/2005/8/layout/hierarchy2"/>
    <dgm:cxn modelId="{DB6D3F74-D7BF-41B1-94BC-CD8F296B4471}" type="presParOf" srcId="{4B3029CC-036F-4ED8-BBC0-300794679847}" destId="{36E33C9F-7ACF-4162-A194-FB7DFB807659}" srcOrd="0" destOrd="0" presId="urn:microsoft.com/office/officeart/2005/8/layout/hierarchy2"/>
    <dgm:cxn modelId="{B36A69B1-50B4-45AE-9710-E410ACA8332C}" type="presParOf" srcId="{0D120161-40C7-49DB-8CC3-2F4B29925187}" destId="{8296B06E-E386-4D63-8470-56813AE0CD9D}" srcOrd="1" destOrd="0" presId="urn:microsoft.com/office/officeart/2005/8/layout/hierarchy2"/>
    <dgm:cxn modelId="{8DF7CDEF-0732-4BC0-8233-3670A2856736}" type="presParOf" srcId="{8296B06E-E386-4D63-8470-56813AE0CD9D}" destId="{B9225D7B-23CF-4832-A1D8-6E4AAABA8958}" srcOrd="0" destOrd="0" presId="urn:microsoft.com/office/officeart/2005/8/layout/hierarchy2"/>
    <dgm:cxn modelId="{5C1BE50A-4BA3-4716-9B13-B855E20994DF}" type="presParOf" srcId="{8296B06E-E386-4D63-8470-56813AE0CD9D}" destId="{6A91D413-F19D-48E8-B1EC-9B55BC9D8289}" srcOrd="1" destOrd="0" presId="urn:microsoft.com/office/officeart/2005/8/layout/hierarchy2"/>
    <dgm:cxn modelId="{1A2D5D4B-E37F-426E-84C5-E837D004F9ED}" type="presParOf" srcId="{8BA52786-4C7E-4C94-86A8-87D65DE28601}" destId="{B53F0775-A9AA-402D-899C-076BE0D8C7B4}" srcOrd="2" destOrd="0" presId="urn:microsoft.com/office/officeart/2005/8/layout/hierarchy2"/>
    <dgm:cxn modelId="{5E637C02-1CB5-4873-9FD0-6874F76AC85F}" type="presParOf" srcId="{B53F0775-A9AA-402D-899C-076BE0D8C7B4}" destId="{2915D0A1-C299-4B5C-8B38-D88C74918A41}" srcOrd="0" destOrd="0" presId="urn:microsoft.com/office/officeart/2005/8/layout/hierarchy2"/>
    <dgm:cxn modelId="{815D64A5-4A9D-4D81-BFBC-E10AEAE74FC2}" type="presParOf" srcId="{8BA52786-4C7E-4C94-86A8-87D65DE28601}" destId="{99ED8463-12B1-430D-B6CC-8AAD987FA020}" srcOrd="3" destOrd="0" presId="urn:microsoft.com/office/officeart/2005/8/layout/hierarchy2"/>
    <dgm:cxn modelId="{22E2E84C-4CB4-4D19-B322-450167B64D97}" type="presParOf" srcId="{99ED8463-12B1-430D-B6CC-8AAD987FA020}" destId="{9739EF6D-8138-470A-AC94-1F04E8D3BE52}" srcOrd="0" destOrd="0" presId="urn:microsoft.com/office/officeart/2005/8/layout/hierarchy2"/>
    <dgm:cxn modelId="{484D580C-0A2E-4DFA-85CA-B3DE3137825A}" type="presParOf" srcId="{99ED8463-12B1-430D-B6CC-8AAD987FA020}" destId="{F68A2ABF-0A48-4C15-9FBA-969C47C0BF89}" srcOrd="1" destOrd="0" presId="urn:microsoft.com/office/officeart/2005/8/layout/hierarchy2"/>
    <dgm:cxn modelId="{1DEEA2B7-FF97-4322-8A66-4A6600420DD3}" type="presParOf" srcId="{F68A2ABF-0A48-4C15-9FBA-969C47C0BF89}" destId="{86D00DD6-35B3-486A-96C1-51F932E5B7E5}" srcOrd="0" destOrd="0" presId="urn:microsoft.com/office/officeart/2005/8/layout/hierarchy2"/>
    <dgm:cxn modelId="{ACD04EE2-B4DD-4933-A8BD-5B43DBE0167F}" type="presParOf" srcId="{86D00DD6-35B3-486A-96C1-51F932E5B7E5}" destId="{41F87CE9-8C01-4314-A6A5-5212EE988A0B}" srcOrd="0" destOrd="0" presId="urn:microsoft.com/office/officeart/2005/8/layout/hierarchy2"/>
    <dgm:cxn modelId="{0C25FF80-7532-47D1-A2E4-D54A20A82366}" type="presParOf" srcId="{F68A2ABF-0A48-4C15-9FBA-969C47C0BF89}" destId="{1728095E-3637-489E-81E9-A7CD7B5066C3}" srcOrd="1" destOrd="0" presId="urn:microsoft.com/office/officeart/2005/8/layout/hierarchy2"/>
    <dgm:cxn modelId="{6FD8C758-B98D-41EA-B896-1379BA354E84}" type="presParOf" srcId="{1728095E-3637-489E-81E9-A7CD7B5066C3}" destId="{175A08D7-AAA1-41C7-BB31-238B72ABAE2F}" srcOrd="0" destOrd="0" presId="urn:microsoft.com/office/officeart/2005/8/layout/hierarchy2"/>
    <dgm:cxn modelId="{B9A70582-E6C9-498C-A775-5EA598366C68}" type="presParOf" srcId="{1728095E-3637-489E-81E9-A7CD7B5066C3}" destId="{4A24D2F3-8C31-45F8-B59E-132AE247636F}" srcOrd="1" destOrd="0" presId="urn:microsoft.com/office/officeart/2005/8/layout/hierarchy2"/>
    <dgm:cxn modelId="{93BD1AEA-5B67-4188-A985-EB2AAED9082A}" type="presParOf" srcId="{FE789D40-AF10-40C2-9FFD-45357B1918CB}" destId="{9A2B6AB4-39E7-4FFD-BDF8-68D4F011F1F8}" srcOrd="4" destOrd="0" presId="urn:microsoft.com/office/officeart/2005/8/layout/hierarchy2"/>
    <dgm:cxn modelId="{4955E183-ABBC-4F13-A603-49EF83765DE4}" type="presParOf" srcId="{9A2B6AB4-39E7-4FFD-BDF8-68D4F011F1F8}" destId="{A47C20D6-C292-4023-9CE5-1CA1817D72FA}" srcOrd="0" destOrd="0" presId="urn:microsoft.com/office/officeart/2005/8/layout/hierarchy2"/>
    <dgm:cxn modelId="{3BC37775-AEA9-443F-9F85-35155E993CA2}" type="presParOf" srcId="{FE789D40-AF10-40C2-9FFD-45357B1918CB}" destId="{24E8FF2B-E051-4F83-A7C6-DBFE0AEC8F5D}" srcOrd="5" destOrd="0" presId="urn:microsoft.com/office/officeart/2005/8/layout/hierarchy2"/>
    <dgm:cxn modelId="{9B7D1AF0-F402-49D9-AE01-E59C2D4FA052}" type="presParOf" srcId="{24E8FF2B-E051-4F83-A7C6-DBFE0AEC8F5D}" destId="{359A8FC8-BCA5-46A1-81E0-74E8333BBA95}" srcOrd="0" destOrd="0" presId="urn:microsoft.com/office/officeart/2005/8/layout/hierarchy2"/>
    <dgm:cxn modelId="{B87377C1-1885-481D-9F57-3328D89B993D}" type="presParOf" srcId="{24E8FF2B-E051-4F83-A7C6-DBFE0AEC8F5D}" destId="{546B767F-BA4C-4EF9-9BE9-D7FDC02A4398}" srcOrd="1" destOrd="0" presId="urn:microsoft.com/office/officeart/2005/8/layout/hierarchy2"/>
    <dgm:cxn modelId="{FEECB85E-69D5-41D5-9526-3FA504E524A5}" type="presParOf" srcId="{546B767F-BA4C-4EF9-9BE9-D7FDC02A4398}" destId="{37741B02-60EA-44CC-BA3F-E50886474EE5}" srcOrd="0" destOrd="0" presId="urn:microsoft.com/office/officeart/2005/8/layout/hierarchy2"/>
    <dgm:cxn modelId="{E8BE2452-A67F-48A2-B0E0-450735BFCACC}" type="presParOf" srcId="{37741B02-60EA-44CC-BA3F-E50886474EE5}" destId="{BD90B432-0E97-4308-A0B7-13151B3A5ECE}" srcOrd="0" destOrd="0" presId="urn:microsoft.com/office/officeart/2005/8/layout/hierarchy2"/>
    <dgm:cxn modelId="{BD5ACE55-7E95-4631-86B4-E24B8DA52C50}" type="presParOf" srcId="{546B767F-BA4C-4EF9-9BE9-D7FDC02A4398}" destId="{25C41215-45E0-4B96-9F8C-A86E84C59A05}" srcOrd="1" destOrd="0" presId="urn:microsoft.com/office/officeart/2005/8/layout/hierarchy2"/>
    <dgm:cxn modelId="{86FCFAB1-8414-4056-A464-085E8788890F}" type="presParOf" srcId="{25C41215-45E0-4B96-9F8C-A86E84C59A05}" destId="{BE806B8E-24A2-4558-9836-9E2FEC1E0F5B}" srcOrd="0" destOrd="0" presId="urn:microsoft.com/office/officeart/2005/8/layout/hierarchy2"/>
    <dgm:cxn modelId="{8CEDA8BE-3166-4099-9231-C4F21C393618}" type="presParOf" srcId="{25C41215-45E0-4B96-9F8C-A86E84C59A05}" destId="{284C6603-7BF3-4118-8772-6950B6506EF5}" srcOrd="1" destOrd="0" presId="urn:microsoft.com/office/officeart/2005/8/layout/hierarchy2"/>
    <dgm:cxn modelId="{D65A9CD5-C5F6-4A77-8D0B-19458EF9FD07}" type="presParOf" srcId="{284C6603-7BF3-4118-8772-6950B6506EF5}" destId="{7AA0A84F-4164-4751-9EE9-4FC431C0365C}" srcOrd="0" destOrd="0" presId="urn:microsoft.com/office/officeart/2005/8/layout/hierarchy2"/>
    <dgm:cxn modelId="{FFA061FE-AD7D-4CE7-9337-C61B4E573103}" type="presParOf" srcId="{7AA0A84F-4164-4751-9EE9-4FC431C0365C}" destId="{EF3294FF-1184-40FF-95D8-081963B5B67E}" srcOrd="0" destOrd="0" presId="urn:microsoft.com/office/officeart/2005/8/layout/hierarchy2"/>
    <dgm:cxn modelId="{CA1DF2C0-9AF9-472E-AC5C-04EC965683FD}" type="presParOf" srcId="{284C6603-7BF3-4118-8772-6950B6506EF5}" destId="{6137E16A-851A-48DB-9D36-9D149CBF49B8}" srcOrd="1" destOrd="0" presId="urn:microsoft.com/office/officeart/2005/8/layout/hierarchy2"/>
    <dgm:cxn modelId="{A8852365-4F68-4E8F-859C-A6076C8F61A5}" type="presParOf" srcId="{6137E16A-851A-48DB-9D36-9D149CBF49B8}" destId="{99337581-50D6-4681-BF10-F4F392EACC89}" srcOrd="0" destOrd="0" presId="urn:microsoft.com/office/officeart/2005/8/layout/hierarchy2"/>
    <dgm:cxn modelId="{0AA2E677-32E7-4CC1-90A2-7DBF3DFCA67E}" type="presParOf" srcId="{6137E16A-851A-48DB-9D36-9D149CBF49B8}" destId="{AC293E5B-6C64-41D2-B108-209695A41F62}" srcOrd="1" destOrd="0" presId="urn:microsoft.com/office/officeart/2005/8/layout/hierarchy2"/>
    <dgm:cxn modelId="{518769B6-B6E1-4962-B68E-31C890CE9210}" type="presParOf" srcId="{546B767F-BA4C-4EF9-9BE9-D7FDC02A4398}" destId="{E3782D59-F2CD-4B14-8150-D68C3853ED9C}" srcOrd="2" destOrd="0" presId="urn:microsoft.com/office/officeart/2005/8/layout/hierarchy2"/>
    <dgm:cxn modelId="{37E68104-DAED-4C28-ABAB-07B5ED26D887}" type="presParOf" srcId="{E3782D59-F2CD-4B14-8150-D68C3853ED9C}" destId="{5A20497B-F48E-425A-99AF-B630FC2C9F65}" srcOrd="0" destOrd="0" presId="urn:microsoft.com/office/officeart/2005/8/layout/hierarchy2"/>
    <dgm:cxn modelId="{0AFE120E-1282-4869-80DD-45AE799E05B6}" type="presParOf" srcId="{546B767F-BA4C-4EF9-9BE9-D7FDC02A4398}" destId="{2B4B21C9-C0E8-4406-8A17-37FA51D8FCED}" srcOrd="3" destOrd="0" presId="urn:microsoft.com/office/officeart/2005/8/layout/hierarchy2"/>
    <dgm:cxn modelId="{482787A5-8918-4471-96D2-BB27A38E2200}" type="presParOf" srcId="{2B4B21C9-C0E8-4406-8A17-37FA51D8FCED}" destId="{0B1B35B6-4E6A-411A-BA70-84E5779281A4}" srcOrd="0" destOrd="0" presId="urn:microsoft.com/office/officeart/2005/8/layout/hierarchy2"/>
    <dgm:cxn modelId="{568D9787-1047-4DE7-850B-25FC41C12DEA}" type="presParOf" srcId="{2B4B21C9-C0E8-4406-8A17-37FA51D8FCED}" destId="{604C4A25-8660-48DC-932F-019D9687EC75}" srcOrd="1" destOrd="0" presId="urn:microsoft.com/office/officeart/2005/8/layout/hierarchy2"/>
    <dgm:cxn modelId="{20132976-289E-4DFB-88C4-CF916828D092}" type="presParOf" srcId="{0BC5F762-3E8E-4FD7-BEC7-B72FB6DF3BBF}" destId="{7315FC6D-CBB3-440C-BE07-C266F8190297}" srcOrd="2" destOrd="0" presId="urn:microsoft.com/office/officeart/2005/8/layout/hierarchy2"/>
    <dgm:cxn modelId="{BDF81E78-531D-4C12-9AE5-1B9C90D347B3}" type="presParOf" srcId="{7315FC6D-CBB3-440C-BE07-C266F8190297}" destId="{ABBED0BA-7D6C-40CB-A69A-F84E4C21D7B7}" srcOrd="0" destOrd="0" presId="urn:microsoft.com/office/officeart/2005/8/layout/hierarchy2"/>
    <dgm:cxn modelId="{60E2ACF3-B3AD-4EA5-8742-614F70029F84}" type="presParOf" srcId="{0BC5F762-3E8E-4FD7-BEC7-B72FB6DF3BBF}" destId="{8CAFC48D-1838-43A4-923F-17B50312C205}" srcOrd="3" destOrd="0" presId="urn:microsoft.com/office/officeart/2005/8/layout/hierarchy2"/>
    <dgm:cxn modelId="{A07641C0-88DA-432B-9F75-BF235526E9FC}" type="presParOf" srcId="{8CAFC48D-1838-43A4-923F-17B50312C205}" destId="{ED2CA72D-C97B-4006-A606-53F292BF979E}" srcOrd="0" destOrd="0" presId="urn:microsoft.com/office/officeart/2005/8/layout/hierarchy2"/>
    <dgm:cxn modelId="{B0A7947D-CB8E-4DDE-BDCC-4E486E44BF35}" type="presParOf" srcId="{8CAFC48D-1838-43A4-923F-17B50312C205}" destId="{5E055FF3-29A5-49AA-AF0C-35FC738635E9}" srcOrd="1" destOrd="0" presId="urn:microsoft.com/office/officeart/2005/8/layout/hierarchy2"/>
    <dgm:cxn modelId="{78A90B7D-0430-439D-A89F-E3625468A1CB}" type="presParOf" srcId="{5E055FF3-29A5-49AA-AF0C-35FC738635E9}" destId="{324FD0D5-3915-4BF9-A78F-92515C2319B9}" srcOrd="0" destOrd="0" presId="urn:microsoft.com/office/officeart/2005/8/layout/hierarchy2"/>
    <dgm:cxn modelId="{F06BEEC8-CDCD-495F-AA6C-6E060CD6B78E}" type="presParOf" srcId="{324FD0D5-3915-4BF9-A78F-92515C2319B9}" destId="{BB5AC195-CE29-4FA0-B7A3-3A4192EE945F}" srcOrd="0" destOrd="0" presId="urn:microsoft.com/office/officeart/2005/8/layout/hierarchy2"/>
    <dgm:cxn modelId="{CB179591-32DB-4826-B1C2-07E49612714E}" type="presParOf" srcId="{5E055FF3-29A5-49AA-AF0C-35FC738635E9}" destId="{89A6552C-BD73-4568-8B70-BB89D2EF5543}" srcOrd="1" destOrd="0" presId="urn:microsoft.com/office/officeart/2005/8/layout/hierarchy2"/>
    <dgm:cxn modelId="{FE234890-D624-4086-A7F7-53F3DEC988A8}" type="presParOf" srcId="{89A6552C-BD73-4568-8B70-BB89D2EF5543}" destId="{043C933A-F6D7-4D4C-8BDD-589C236AF321}" srcOrd="0" destOrd="0" presId="urn:microsoft.com/office/officeart/2005/8/layout/hierarchy2"/>
    <dgm:cxn modelId="{9D9D373E-14DC-4A5A-934D-5BA5B05268E9}" type="presParOf" srcId="{89A6552C-BD73-4568-8B70-BB89D2EF5543}" destId="{BBEBF791-EF14-401B-A48F-E26C131EB7AD}" srcOrd="1" destOrd="0" presId="urn:microsoft.com/office/officeart/2005/8/layout/hierarchy2"/>
    <dgm:cxn modelId="{1B67BBE9-247D-4D52-8E55-A25B03C2FA55}" type="presParOf" srcId="{BBEBF791-EF14-401B-A48F-E26C131EB7AD}" destId="{286F2B66-E1F1-4CF6-B680-B881DC757A8C}" srcOrd="0" destOrd="0" presId="urn:microsoft.com/office/officeart/2005/8/layout/hierarchy2"/>
    <dgm:cxn modelId="{ACCD694F-FB9A-4A30-8B8B-E29377042364}" type="presParOf" srcId="{286F2B66-E1F1-4CF6-B680-B881DC757A8C}" destId="{DFCE6A49-F647-45ED-A2DC-AAAA0C058826}" srcOrd="0" destOrd="0" presId="urn:microsoft.com/office/officeart/2005/8/layout/hierarchy2"/>
    <dgm:cxn modelId="{689DB000-9B69-482B-B292-DBC418B2839E}" type="presParOf" srcId="{BBEBF791-EF14-401B-A48F-E26C131EB7AD}" destId="{C0B6BCE2-52F1-44D8-B9EA-64D2A08BBD74}" srcOrd="1" destOrd="0" presId="urn:microsoft.com/office/officeart/2005/8/layout/hierarchy2"/>
    <dgm:cxn modelId="{436B42E2-7FB9-4778-88E2-72ED9292A7DE}" type="presParOf" srcId="{C0B6BCE2-52F1-44D8-B9EA-64D2A08BBD74}" destId="{792C1A70-CECD-4F55-9D5E-3B0BA78F733F}" srcOrd="0" destOrd="0" presId="urn:microsoft.com/office/officeart/2005/8/layout/hierarchy2"/>
    <dgm:cxn modelId="{B9322662-11F8-4335-BF20-3CA6BAA67210}" type="presParOf" srcId="{C0B6BCE2-52F1-44D8-B9EA-64D2A08BBD74}" destId="{679FC996-9A17-4733-88D2-5B74B5E045D1}" srcOrd="1" destOrd="0" presId="urn:microsoft.com/office/officeart/2005/8/layout/hierarchy2"/>
    <dgm:cxn modelId="{C120DA1E-D141-4BF6-8437-40629FEB3D56}" type="presParOf" srcId="{BBEBF791-EF14-401B-A48F-E26C131EB7AD}" destId="{4C8C5A17-488A-45EF-8666-E674860857A0}" srcOrd="2" destOrd="0" presId="urn:microsoft.com/office/officeart/2005/8/layout/hierarchy2"/>
    <dgm:cxn modelId="{D649BC34-1FE4-4C3A-8125-AE2D7C88D0F6}" type="presParOf" srcId="{4C8C5A17-488A-45EF-8666-E674860857A0}" destId="{F9ABDDB8-5796-4330-B52E-F046348A3DC7}" srcOrd="0" destOrd="0" presId="urn:microsoft.com/office/officeart/2005/8/layout/hierarchy2"/>
    <dgm:cxn modelId="{22B16E52-05E7-4FF3-878B-FC2EC7086BC4}" type="presParOf" srcId="{BBEBF791-EF14-401B-A48F-E26C131EB7AD}" destId="{1735907A-6B1F-476C-B71D-3376334D54C0}" srcOrd="3" destOrd="0" presId="urn:microsoft.com/office/officeart/2005/8/layout/hierarchy2"/>
    <dgm:cxn modelId="{D5531030-8CF4-4B28-818C-F5BAF410A6DA}" type="presParOf" srcId="{1735907A-6B1F-476C-B71D-3376334D54C0}" destId="{CC0CBA17-DC94-46BA-8FC9-E82FB6636F00}" srcOrd="0" destOrd="0" presId="urn:microsoft.com/office/officeart/2005/8/layout/hierarchy2"/>
    <dgm:cxn modelId="{79014AC4-28D6-46B7-AB1D-2DC3239DEDE0}" type="presParOf" srcId="{1735907A-6B1F-476C-B71D-3376334D54C0}" destId="{26F2782C-CB4D-4251-86F2-B0591420DF0F}" srcOrd="1" destOrd="0" presId="urn:microsoft.com/office/officeart/2005/8/layout/hierarchy2"/>
    <dgm:cxn modelId="{7416788C-B468-45EC-A89D-6E51BE89A5A8}" type="presParOf" srcId="{92CB85B8-8C70-4221-BDB0-A586738BE59C}" destId="{33DF98CF-D7A4-494D-BF63-33258516F14E}" srcOrd="1" destOrd="0" presId="urn:microsoft.com/office/officeart/2005/8/layout/hierarchy2"/>
    <dgm:cxn modelId="{EC058D8D-BF57-4E9B-BC18-EBCAC9337CC9}" type="presParOf" srcId="{33DF98CF-D7A4-494D-BF63-33258516F14E}" destId="{E43D1966-04DF-49D7-9AF0-D26FA40282F4}" srcOrd="0" destOrd="0" presId="urn:microsoft.com/office/officeart/2005/8/layout/hierarchy2"/>
    <dgm:cxn modelId="{0C5E5969-B95B-4859-8FE4-FFF861A1A4B6}" type="presParOf" srcId="{33DF98CF-D7A4-494D-BF63-33258516F14E}" destId="{3820E95B-E8AA-4264-8558-A68A685EE7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F6B66-8485-4308-A813-0C90270F1C74}">
      <dsp:nvSpPr>
        <dsp:cNvPr id="0" name=""/>
        <dsp:cNvSpPr/>
      </dsp:nvSpPr>
      <dsp:spPr>
        <a:xfrm>
          <a:off x="11013" y="4031115"/>
          <a:ext cx="1045521" cy="474361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bg1"/>
              </a:solidFill>
            </a:rPr>
            <a:t>Symptoms </a:t>
          </a:r>
          <a:r>
            <a:rPr lang="en-GB" sz="900" b="1" kern="1200" smtClean="0">
              <a:solidFill>
                <a:schemeClr val="bg1"/>
              </a:solidFill>
            </a:rPr>
            <a:t>of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smtClean="0">
              <a:solidFill>
                <a:schemeClr val="bg1"/>
              </a:solidFill>
            </a:rPr>
            <a:t>Covid-19?</a:t>
          </a:r>
          <a:endParaRPr lang="en-GB" sz="900" b="1" kern="1200" dirty="0">
            <a:solidFill>
              <a:schemeClr val="bg1"/>
            </a:solidFill>
          </a:endParaRPr>
        </a:p>
      </dsp:txBody>
      <dsp:txXfrm>
        <a:off x="24907" y="4045009"/>
        <a:ext cx="1017733" cy="446573"/>
      </dsp:txXfrm>
    </dsp:sp>
    <dsp:sp modelId="{B3870716-F7C3-4C5F-8374-A5D450136A14}">
      <dsp:nvSpPr>
        <dsp:cNvPr id="0" name=""/>
        <dsp:cNvSpPr/>
      </dsp:nvSpPr>
      <dsp:spPr>
        <a:xfrm rot="16531109">
          <a:off x="268569" y="3394200"/>
          <a:ext cx="1743608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1743608" y="6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1096783" y="3356942"/>
        <a:ext cx="87180" cy="87180"/>
      </dsp:txXfrm>
    </dsp:sp>
    <dsp:sp modelId="{3DBA4D37-F927-43A5-A462-8EA0FE69D903}">
      <dsp:nvSpPr>
        <dsp:cNvPr id="0" name=""/>
        <dsp:cNvSpPr/>
      </dsp:nvSpPr>
      <dsp:spPr>
        <a:xfrm>
          <a:off x="1224212" y="2295588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</a:t>
          </a:r>
          <a:endParaRPr lang="en-GB" sz="800" b="1" kern="1200" dirty="0"/>
        </a:p>
      </dsp:txBody>
      <dsp:txXfrm>
        <a:off x="1238106" y="2309482"/>
        <a:ext cx="920935" cy="446573"/>
      </dsp:txXfrm>
    </dsp:sp>
    <dsp:sp modelId="{054A0882-3E98-44E2-A7E1-62EE1FD5A718}">
      <dsp:nvSpPr>
        <dsp:cNvPr id="0" name=""/>
        <dsp:cNvSpPr/>
      </dsp:nvSpPr>
      <dsp:spPr>
        <a:xfrm rot="18675579">
          <a:off x="2015841" y="2179644"/>
          <a:ext cx="922652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922652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2454100" y="2162911"/>
        <a:ext cx="46132" cy="46132"/>
      </dsp:txXfrm>
    </dsp:sp>
    <dsp:sp modelId="{F4C2F50B-00A8-4EF0-B55A-EE271163E253}">
      <dsp:nvSpPr>
        <dsp:cNvPr id="0" name=""/>
        <dsp:cNvSpPr/>
      </dsp:nvSpPr>
      <dsp:spPr>
        <a:xfrm>
          <a:off x="2781399" y="1602004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Staff member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18 </a:t>
          </a:r>
          <a:r>
            <a:rPr lang="en-GB" sz="800" b="1" kern="1200" dirty="0" err="1" smtClean="0"/>
            <a:t>yrs</a:t>
          </a:r>
          <a:r>
            <a:rPr lang="en-GB" sz="800" b="1" kern="1200" dirty="0" smtClean="0"/>
            <a:t> and above</a:t>
          </a:r>
          <a:endParaRPr lang="en-GB" sz="800" b="1" kern="1200" dirty="0"/>
        </a:p>
      </dsp:txBody>
      <dsp:txXfrm>
        <a:off x="2795293" y="1615898"/>
        <a:ext cx="920935" cy="446573"/>
      </dsp:txXfrm>
    </dsp:sp>
    <dsp:sp modelId="{F79E76CA-09B2-46A0-B081-DA0CE8673124}">
      <dsp:nvSpPr>
        <dsp:cNvPr id="0" name=""/>
        <dsp:cNvSpPr/>
      </dsp:nvSpPr>
      <dsp:spPr>
        <a:xfrm rot="18247186">
          <a:off x="3595449" y="1578929"/>
          <a:ext cx="613438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613438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3886832" y="1569926"/>
        <a:ext cx="30671" cy="30671"/>
      </dsp:txXfrm>
    </dsp:sp>
    <dsp:sp modelId="{EBECED4B-B0D7-4021-BD83-A5023FACF94E}">
      <dsp:nvSpPr>
        <dsp:cNvPr id="0" name=""/>
        <dsp:cNvSpPr/>
      </dsp:nvSpPr>
      <dsp:spPr>
        <a:xfrm>
          <a:off x="4074214" y="1094159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Previous positive PCR in last 90 days</a:t>
          </a:r>
          <a:endParaRPr lang="en-GB" sz="800" b="1" kern="1200" dirty="0"/>
        </a:p>
      </dsp:txBody>
      <dsp:txXfrm>
        <a:off x="4088108" y="1108053"/>
        <a:ext cx="920935" cy="446573"/>
      </dsp:txXfrm>
    </dsp:sp>
    <dsp:sp modelId="{6C3D3E18-5DFD-4B7E-8DF7-214252D52897}">
      <dsp:nvSpPr>
        <dsp:cNvPr id="0" name=""/>
        <dsp:cNvSpPr/>
      </dsp:nvSpPr>
      <dsp:spPr>
        <a:xfrm rot="18257934">
          <a:off x="4860160" y="1016930"/>
          <a:ext cx="745849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745849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214438" y="1004617"/>
        <a:ext cx="37292" cy="37292"/>
      </dsp:txXfrm>
    </dsp:sp>
    <dsp:sp modelId="{C9847416-CB4C-4E5D-86A0-3CEA74C42E81}">
      <dsp:nvSpPr>
        <dsp:cNvPr id="0" name=""/>
        <dsp:cNvSpPr/>
      </dsp:nvSpPr>
      <dsp:spPr>
        <a:xfrm>
          <a:off x="5443232" y="478006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Fully vaccinated</a:t>
          </a:r>
          <a:endParaRPr lang="en-GB" sz="800" b="1" kern="1200" dirty="0"/>
        </a:p>
      </dsp:txBody>
      <dsp:txXfrm>
        <a:off x="5457126" y="491900"/>
        <a:ext cx="920935" cy="446573"/>
      </dsp:txXfrm>
    </dsp:sp>
    <dsp:sp modelId="{4317A747-DEFF-4ED5-B127-8CEF26A379DF}">
      <dsp:nvSpPr>
        <dsp:cNvPr id="0" name=""/>
        <dsp:cNvSpPr/>
      </dsp:nvSpPr>
      <dsp:spPr>
        <a:xfrm>
          <a:off x="6391955" y="708854"/>
          <a:ext cx="382183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382183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6573492" y="705632"/>
        <a:ext cx="19109" cy="19109"/>
      </dsp:txXfrm>
    </dsp:sp>
    <dsp:sp modelId="{22C25C0F-C4DD-47A4-A2C1-E9C990740BD3}">
      <dsp:nvSpPr>
        <dsp:cNvPr id="0" name=""/>
        <dsp:cNvSpPr/>
      </dsp:nvSpPr>
      <dsp:spPr>
        <a:xfrm>
          <a:off x="6774139" y="478006"/>
          <a:ext cx="1745726" cy="4743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Continue to attend school.  If no symptoms no PCR test required</a:t>
          </a:r>
          <a:endParaRPr lang="en-GB" sz="800" b="1" kern="1200" dirty="0"/>
        </a:p>
      </dsp:txBody>
      <dsp:txXfrm>
        <a:off x="6788033" y="491900"/>
        <a:ext cx="1717938" cy="446573"/>
      </dsp:txXfrm>
    </dsp:sp>
    <dsp:sp modelId="{3ECF97F8-0992-4A5D-9213-5C2200F244B3}">
      <dsp:nvSpPr>
        <dsp:cNvPr id="0" name=""/>
        <dsp:cNvSpPr/>
      </dsp:nvSpPr>
      <dsp:spPr>
        <a:xfrm rot="567739">
          <a:off x="5020039" y="1360031"/>
          <a:ext cx="426091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426091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222432" y="1355712"/>
        <a:ext cx="21304" cy="21304"/>
      </dsp:txXfrm>
    </dsp:sp>
    <dsp:sp modelId="{F2CC9151-C6B4-4062-9CF2-4AF7AE95049A}">
      <dsp:nvSpPr>
        <dsp:cNvPr id="0" name=""/>
        <dsp:cNvSpPr/>
      </dsp:nvSpPr>
      <dsp:spPr>
        <a:xfrm>
          <a:off x="5443232" y="1164208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Unvaccinated or partially vaccinated</a:t>
          </a:r>
          <a:endParaRPr lang="en-GB" sz="800" b="1" kern="1200" dirty="0"/>
        </a:p>
      </dsp:txBody>
      <dsp:txXfrm>
        <a:off x="5457126" y="1178102"/>
        <a:ext cx="920935" cy="446573"/>
      </dsp:txXfrm>
    </dsp:sp>
    <dsp:sp modelId="{5534CB07-9141-4141-9242-9AA7F4BBDBB8}">
      <dsp:nvSpPr>
        <dsp:cNvPr id="0" name=""/>
        <dsp:cNvSpPr/>
      </dsp:nvSpPr>
      <dsp:spPr>
        <a:xfrm>
          <a:off x="6391955" y="1395056"/>
          <a:ext cx="367932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367932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566723" y="1392191"/>
        <a:ext cx="18396" cy="18396"/>
      </dsp:txXfrm>
    </dsp:sp>
    <dsp:sp modelId="{1BD3C4B9-EAC1-4EA2-ACF8-D60A442CA34B}">
      <dsp:nvSpPr>
        <dsp:cNvPr id="0" name=""/>
        <dsp:cNvSpPr/>
      </dsp:nvSpPr>
      <dsp:spPr>
        <a:xfrm>
          <a:off x="6759887" y="1164208"/>
          <a:ext cx="1984378" cy="4743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bg1"/>
              </a:solidFill>
            </a:rPr>
            <a:t>STAY AT HOME. Self isolate for 10 days. No PCR test required unless symptoms develop </a:t>
          </a:r>
          <a:endParaRPr lang="en-GB" sz="800" b="1" kern="1200" dirty="0">
            <a:solidFill>
              <a:schemeClr val="bg1"/>
            </a:solidFill>
          </a:endParaRPr>
        </a:p>
      </dsp:txBody>
      <dsp:txXfrm>
        <a:off x="6773781" y="1178102"/>
        <a:ext cx="1956590" cy="446573"/>
      </dsp:txXfrm>
    </dsp:sp>
    <dsp:sp modelId="{A282B9CE-B027-48C5-9AC9-AED318F5AFFA}">
      <dsp:nvSpPr>
        <dsp:cNvPr id="0" name=""/>
        <dsp:cNvSpPr/>
      </dsp:nvSpPr>
      <dsp:spPr>
        <a:xfrm rot="3110051">
          <a:off x="3623749" y="2051752"/>
          <a:ext cx="556838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556838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3888247" y="2044164"/>
        <a:ext cx="27841" cy="27841"/>
      </dsp:txXfrm>
    </dsp:sp>
    <dsp:sp modelId="{85C67B65-4159-4395-BAB5-466250E1D080}">
      <dsp:nvSpPr>
        <dsp:cNvPr id="0" name=""/>
        <dsp:cNvSpPr/>
      </dsp:nvSpPr>
      <dsp:spPr>
        <a:xfrm>
          <a:off x="4074214" y="2039805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 previous positive PCR in last 90 days</a:t>
          </a:r>
          <a:endParaRPr lang="en-GB" sz="800" b="1" kern="1200" dirty="0"/>
        </a:p>
      </dsp:txBody>
      <dsp:txXfrm>
        <a:off x="4088108" y="2053699"/>
        <a:ext cx="920935" cy="446573"/>
      </dsp:txXfrm>
    </dsp:sp>
    <dsp:sp modelId="{FB91449F-29F2-4F20-BFE9-64BDB97266C5}">
      <dsp:nvSpPr>
        <dsp:cNvPr id="0" name=""/>
        <dsp:cNvSpPr/>
      </dsp:nvSpPr>
      <dsp:spPr>
        <a:xfrm rot="19387837">
          <a:off x="4970403" y="2113046"/>
          <a:ext cx="525363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525363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5219951" y="2106244"/>
        <a:ext cx="26268" cy="26268"/>
      </dsp:txXfrm>
    </dsp:sp>
    <dsp:sp modelId="{9D74A07E-B416-4D08-A178-42D7070AE840}">
      <dsp:nvSpPr>
        <dsp:cNvPr id="0" name=""/>
        <dsp:cNvSpPr/>
      </dsp:nvSpPr>
      <dsp:spPr>
        <a:xfrm>
          <a:off x="5443232" y="1724590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Fully vaccinated</a:t>
          </a:r>
          <a:endParaRPr lang="en-GB" sz="800" b="1" kern="1200" dirty="0"/>
        </a:p>
      </dsp:txBody>
      <dsp:txXfrm>
        <a:off x="5457126" y="1738484"/>
        <a:ext cx="920935" cy="446573"/>
      </dsp:txXfrm>
    </dsp:sp>
    <dsp:sp modelId="{F332DAED-FDCC-4D10-B98B-16C3EBD00072}">
      <dsp:nvSpPr>
        <dsp:cNvPr id="0" name=""/>
        <dsp:cNvSpPr/>
      </dsp:nvSpPr>
      <dsp:spPr>
        <a:xfrm>
          <a:off x="6391955" y="1955438"/>
          <a:ext cx="242095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242095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6506950" y="1955719"/>
        <a:ext cx="12104" cy="12104"/>
      </dsp:txXfrm>
    </dsp:sp>
    <dsp:sp modelId="{518C4017-F869-4BD8-9BEA-7D9A6758B750}">
      <dsp:nvSpPr>
        <dsp:cNvPr id="0" name=""/>
        <dsp:cNvSpPr/>
      </dsp:nvSpPr>
      <dsp:spPr>
        <a:xfrm>
          <a:off x="6634050" y="1724590"/>
          <a:ext cx="1752263" cy="47436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Book PCR test on day 2 and Day 8. Continue to attend school. If either test is positive self isolate for 10 days from date of test</a:t>
          </a:r>
          <a:endParaRPr lang="en-GB" sz="800" b="1" kern="1200" dirty="0"/>
        </a:p>
      </dsp:txBody>
      <dsp:txXfrm>
        <a:off x="6647944" y="1738484"/>
        <a:ext cx="1724475" cy="446573"/>
      </dsp:txXfrm>
    </dsp:sp>
    <dsp:sp modelId="{B83E0160-7CE1-4DE5-B12C-D75F634E3B03}">
      <dsp:nvSpPr>
        <dsp:cNvPr id="0" name=""/>
        <dsp:cNvSpPr/>
      </dsp:nvSpPr>
      <dsp:spPr>
        <a:xfrm rot="2550600">
          <a:off x="4948008" y="2463285"/>
          <a:ext cx="570153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570153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5218831" y="2455364"/>
        <a:ext cx="28507" cy="28507"/>
      </dsp:txXfrm>
    </dsp:sp>
    <dsp:sp modelId="{972F46AE-6A7F-4F53-A14D-E835A6476DBD}">
      <dsp:nvSpPr>
        <dsp:cNvPr id="0" name=""/>
        <dsp:cNvSpPr/>
      </dsp:nvSpPr>
      <dsp:spPr>
        <a:xfrm>
          <a:off x="5443232" y="2425068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Unvaccinated or partially vaccinated</a:t>
          </a:r>
        </a:p>
      </dsp:txBody>
      <dsp:txXfrm>
        <a:off x="5457126" y="2438962"/>
        <a:ext cx="920935" cy="446573"/>
      </dsp:txXfrm>
    </dsp:sp>
    <dsp:sp modelId="{57AEDF07-DBE9-41C9-81A9-3D69D40FB62C}">
      <dsp:nvSpPr>
        <dsp:cNvPr id="0" name=""/>
        <dsp:cNvSpPr/>
      </dsp:nvSpPr>
      <dsp:spPr>
        <a:xfrm>
          <a:off x="6391955" y="2655916"/>
          <a:ext cx="242095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242095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6506950" y="2656197"/>
        <a:ext cx="12104" cy="12104"/>
      </dsp:txXfrm>
    </dsp:sp>
    <dsp:sp modelId="{5D2EEABF-BD4A-4050-9103-AD5B11AEC4DB}">
      <dsp:nvSpPr>
        <dsp:cNvPr id="0" name=""/>
        <dsp:cNvSpPr/>
      </dsp:nvSpPr>
      <dsp:spPr>
        <a:xfrm>
          <a:off x="6634050" y="2355022"/>
          <a:ext cx="1711345" cy="61445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bg1"/>
              </a:solidFill>
            </a:rPr>
            <a:t>STAY AT HOME. Book PCR test straightaway. Self isolate for 10 days. Other household members can continue normal activities if they have no symptoms</a:t>
          </a:r>
          <a:endParaRPr lang="en-GB" sz="800" b="1" kern="1200" dirty="0">
            <a:solidFill>
              <a:schemeClr val="bg1"/>
            </a:solidFill>
          </a:endParaRPr>
        </a:p>
      </dsp:txBody>
      <dsp:txXfrm>
        <a:off x="6652047" y="2373019"/>
        <a:ext cx="1675351" cy="578460"/>
      </dsp:txXfrm>
    </dsp:sp>
    <dsp:sp modelId="{4ACCE84D-416C-4662-91BC-0A30E2A7112F}">
      <dsp:nvSpPr>
        <dsp:cNvPr id="0" name=""/>
        <dsp:cNvSpPr/>
      </dsp:nvSpPr>
      <dsp:spPr>
        <a:xfrm rot="3842941">
          <a:off x="1781942" y="3151560"/>
          <a:ext cx="1390449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1390449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2442406" y="3123132"/>
        <a:ext cx="69522" cy="69522"/>
      </dsp:txXfrm>
    </dsp:sp>
    <dsp:sp modelId="{AAACA9D9-9797-4076-ACE3-ED7715436741}">
      <dsp:nvSpPr>
        <dsp:cNvPr id="0" name=""/>
        <dsp:cNvSpPr/>
      </dsp:nvSpPr>
      <dsp:spPr>
        <a:xfrm>
          <a:off x="2781399" y="3545837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Pupil p1-Y14</a:t>
          </a:r>
          <a:endParaRPr lang="en-GB" sz="800" b="1" kern="1200" dirty="0"/>
        </a:p>
      </dsp:txBody>
      <dsp:txXfrm>
        <a:off x="2795293" y="3559731"/>
        <a:ext cx="920935" cy="446573"/>
      </dsp:txXfrm>
    </dsp:sp>
    <dsp:sp modelId="{C1AA1463-02D7-483F-82E9-0ACBE05C2EDC}">
      <dsp:nvSpPr>
        <dsp:cNvPr id="0" name=""/>
        <dsp:cNvSpPr/>
      </dsp:nvSpPr>
      <dsp:spPr>
        <a:xfrm rot="18303556">
          <a:off x="3602657" y="3531517"/>
          <a:ext cx="599022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599022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3887193" y="3522875"/>
        <a:ext cx="29951" cy="29951"/>
      </dsp:txXfrm>
    </dsp:sp>
    <dsp:sp modelId="{143AAD63-4CAF-4E22-8AD8-A133452DFEDF}">
      <dsp:nvSpPr>
        <dsp:cNvPr id="0" name=""/>
        <dsp:cNvSpPr/>
      </dsp:nvSpPr>
      <dsp:spPr>
        <a:xfrm>
          <a:off x="4074214" y="3055502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Previous positive PCR in last 90 days</a:t>
          </a:r>
          <a:endParaRPr lang="en-GB" sz="800" b="1" kern="1200" dirty="0"/>
        </a:p>
      </dsp:txBody>
      <dsp:txXfrm>
        <a:off x="4088108" y="3069396"/>
        <a:ext cx="920935" cy="446573"/>
      </dsp:txXfrm>
    </dsp:sp>
    <dsp:sp modelId="{4B3029CC-036F-4ED8-BBC0-300794679847}">
      <dsp:nvSpPr>
        <dsp:cNvPr id="0" name=""/>
        <dsp:cNvSpPr/>
      </dsp:nvSpPr>
      <dsp:spPr>
        <a:xfrm>
          <a:off x="5022938" y="3286350"/>
          <a:ext cx="420293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420293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5222577" y="3282176"/>
        <a:ext cx="21014" cy="21014"/>
      </dsp:txXfrm>
    </dsp:sp>
    <dsp:sp modelId="{B9225D7B-23CF-4832-A1D8-6E4AAABA8958}">
      <dsp:nvSpPr>
        <dsp:cNvPr id="0" name=""/>
        <dsp:cNvSpPr/>
      </dsp:nvSpPr>
      <dsp:spPr>
        <a:xfrm>
          <a:off x="5443232" y="3055502"/>
          <a:ext cx="2650685" cy="4743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 action. Continue to attend school. If new symptoms develop stay at home, get PCR </a:t>
          </a:r>
          <a:r>
            <a:rPr lang="en-GB" sz="800" b="1" kern="1200" dirty="0" smtClean="0">
              <a:solidFill>
                <a:schemeClr val="tx1"/>
              </a:solidFill>
            </a:rPr>
            <a:t>straightaway and self isolate </a:t>
          </a:r>
          <a:r>
            <a:rPr lang="en-GB" sz="800" b="1" kern="1200" dirty="0" smtClean="0"/>
            <a:t>until results available</a:t>
          </a:r>
          <a:endParaRPr lang="en-GB" sz="800" b="1" kern="1200" dirty="0"/>
        </a:p>
      </dsp:txBody>
      <dsp:txXfrm>
        <a:off x="5457126" y="3069396"/>
        <a:ext cx="2622897" cy="446573"/>
      </dsp:txXfrm>
    </dsp:sp>
    <dsp:sp modelId="{B53F0775-A9AA-402D-899C-076BE0D8C7B4}">
      <dsp:nvSpPr>
        <dsp:cNvPr id="0" name=""/>
        <dsp:cNvSpPr/>
      </dsp:nvSpPr>
      <dsp:spPr>
        <a:xfrm rot="1756776">
          <a:off x="3702675" y="3881756"/>
          <a:ext cx="429677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429677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3906772" y="3877347"/>
        <a:ext cx="21483" cy="21483"/>
      </dsp:txXfrm>
    </dsp:sp>
    <dsp:sp modelId="{9739EF6D-8138-470A-AC94-1F04E8D3BE52}">
      <dsp:nvSpPr>
        <dsp:cNvPr id="0" name=""/>
        <dsp:cNvSpPr/>
      </dsp:nvSpPr>
      <dsp:spPr>
        <a:xfrm>
          <a:off x="4104906" y="3755980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 previous positive PCR in last 90 days</a:t>
          </a:r>
          <a:endParaRPr lang="en-GB" sz="800" b="1" kern="1200" dirty="0"/>
        </a:p>
      </dsp:txBody>
      <dsp:txXfrm>
        <a:off x="4118800" y="3769874"/>
        <a:ext cx="920935" cy="446573"/>
      </dsp:txXfrm>
    </dsp:sp>
    <dsp:sp modelId="{86D00DD6-35B3-486A-96C1-51F932E5B7E5}">
      <dsp:nvSpPr>
        <dsp:cNvPr id="0" name=""/>
        <dsp:cNvSpPr/>
      </dsp:nvSpPr>
      <dsp:spPr>
        <a:xfrm rot="86708">
          <a:off x="5053567" y="3991742"/>
          <a:ext cx="389726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389726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5238687" y="3988332"/>
        <a:ext cx="19486" cy="19486"/>
      </dsp:txXfrm>
    </dsp:sp>
    <dsp:sp modelId="{175A08D7-AAA1-41C7-BB31-238B72ABAE2F}">
      <dsp:nvSpPr>
        <dsp:cNvPr id="0" name=""/>
        <dsp:cNvSpPr/>
      </dsp:nvSpPr>
      <dsp:spPr>
        <a:xfrm>
          <a:off x="5443232" y="3685934"/>
          <a:ext cx="2658531" cy="634112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u="sng" kern="1200" dirty="0" smtClean="0"/>
            <a:t>STAY AT HOME. Book </a:t>
          </a:r>
          <a:r>
            <a:rPr lang="en-GB" sz="800" b="1" u="sng" kern="1200" dirty="0" smtClean="0">
              <a:solidFill>
                <a:schemeClr val="tx1"/>
              </a:solidFill>
            </a:rPr>
            <a:t>PCR immediately</a:t>
          </a:r>
          <a:r>
            <a:rPr lang="en-GB" sz="800" b="1" kern="1200" dirty="0" smtClean="0">
              <a:solidFill>
                <a:schemeClr val="tx1"/>
              </a:solidFill>
            </a:rPr>
            <a:t>. </a:t>
          </a:r>
          <a:r>
            <a:rPr lang="en-GB" sz="800" b="1" kern="1200" dirty="0" smtClean="0"/>
            <a:t>Self isolate until result available. If negative can return to school. Book another PCR at day 8. If either test is positive need to self-isolate for 10 days from date of test.</a:t>
          </a:r>
          <a:endParaRPr lang="en-GB" sz="800" b="1" kern="1200" dirty="0"/>
        </a:p>
      </dsp:txBody>
      <dsp:txXfrm>
        <a:off x="5461805" y="3704507"/>
        <a:ext cx="2621385" cy="596966"/>
      </dsp:txXfrm>
    </dsp:sp>
    <dsp:sp modelId="{9A2B6AB4-39E7-4FFD-BDF8-68D4F011F1F8}">
      <dsp:nvSpPr>
        <dsp:cNvPr id="0" name=""/>
        <dsp:cNvSpPr/>
      </dsp:nvSpPr>
      <dsp:spPr>
        <a:xfrm rot="4558691">
          <a:off x="1256443" y="3699953"/>
          <a:ext cx="2419114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2419114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2405522" y="3645808"/>
        <a:ext cx="120955" cy="120955"/>
      </dsp:txXfrm>
    </dsp:sp>
    <dsp:sp modelId="{359A8FC8-BCA5-46A1-81E0-74E8333BBA95}">
      <dsp:nvSpPr>
        <dsp:cNvPr id="0" name=""/>
        <dsp:cNvSpPr/>
      </dsp:nvSpPr>
      <dsp:spPr>
        <a:xfrm>
          <a:off x="2759066" y="4642621"/>
          <a:ext cx="948723" cy="4743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Pupil Nursery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 0-4</a:t>
          </a:r>
          <a:endParaRPr lang="en-GB" sz="800" b="1" kern="1200" dirty="0"/>
        </a:p>
      </dsp:txBody>
      <dsp:txXfrm>
        <a:off x="2772960" y="4656515"/>
        <a:ext cx="920935" cy="446573"/>
      </dsp:txXfrm>
    </dsp:sp>
    <dsp:sp modelId="{37741B02-60EA-44CC-BA3F-E50886474EE5}">
      <dsp:nvSpPr>
        <dsp:cNvPr id="0" name=""/>
        <dsp:cNvSpPr/>
      </dsp:nvSpPr>
      <dsp:spPr>
        <a:xfrm rot="19843007">
          <a:off x="3683471" y="4780390"/>
          <a:ext cx="380593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380593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64253" y="4777208"/>
        <a:ext cx="19029" cy="19029"/>
      </dsp:txXfrm>
    </dsp:sp>
    <dsp:sp modelId="{BE806B8E-24A2-4558-9836-9E2FEC1E0F5B}">
      <dsp:nvSpPr>
        <dsp:cNvPr id="0" name=""/>
        <dsp:cNvSpPr/>
      </dsp:nvSpPr>
      <dsp:spPr>
        <a:xfrm>
          <a:off x="4039747" y="4456463"/>
          <a:ext cx="948723" cy="4743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Previous positive PCR in last 90 days</a:t>
          </a:r>
          <a:endParaRPr lang="en-GB" sz="800" b="1" kern="1200" dirty="0"/>
        </a:p>
      </dsp:txBody>
      <dsp:txXfrm>
        <a:off x="4053641" y="4470357"/>
        <a:ext cx="920935" cy="446573"/>
      </dsp:txXfrm>
    </dsp:sp>
    <dsp:sp modelId="{7AA0A84F-4164-4751-9EE9-4FC431C0365C}">
      <dsp:nvSpPr>
        <dsp:cNvPr id="0" name=""/>
        <dsp:cNvSpPr/>
      </dsp:nvSpPr>
      <dsp:spPr>
        <a:xfrm>
          <a:off x="4988471" y="4687311"/>
          <a:ext cx="444144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444144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199439" y="4682540"/>
        <a:ext cx="22207" cy="22207"/>
      </dsp:txXfrm>
    </dsp:sp>
    <dsp:sp modelId="{99337581-50D6-4681-BF10-F4F392EACC89}">
      <dsp:nvSpPr>
        <dsp:cNvPr id="0" name=""/>
        <dsp:cNvSpPr/>
      </dsp:nvSpPr>
      <dsp:spPr>
        <a:xfrm>
          <a:off x="5432615" y="4456463"/>
          <a:ext cx="2711622" cy="4743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 action. Continue to attend school. If new symptoms develop stay at home, get PCR </a:t>
          </a:r>
          <a:r>
            <a:rPr lang="en-GB" sz="800" b="1" kern="1200" dirty="0" smtClean="0">
              <a:solidFill>
                <a:schemeClr val="tx1"/>
              </a:solidFill>
            </a:rPr>
            <a:t>straightaway and self </a:t>
          </a:r>
          <a:r>
            <a:rPr lang="en-GB" sz="800" b="1" kern="1200" dirty="0" smtClean="0"/>
            <a:t>isolate until results available</a:t>
          </a:r>
          <a:endParaRPr lang="en-GB" sz="800" b="1" kern="1200" dirty="0"/>
        </a:p>
      </dsp:txBody>
      <dsp:txXfrm>
        <a:off x="5446509" y="4470357"/>
        <a:ext cx="2683834" cy="446573"/>
      </dsp:txXfrm>
    </dsp:sp>
    <dsp:sp modelId="{E3782D59-F2CD-4B14-8150-D68C3853ED9C}">
      <dsp:nvSpPr>
        <dsp:cNvPr id="0" name=""/>
        <dsp:cNvSpPr/>
      </dsp:nvSpPr>
      <dsp:spPr>
        <a:xfrm rot="3213431">
          <a:off x="3595684" y="5095606"/>
          <a:ext cx="552269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552269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58012" y="5088132"/>
        <a:ext cx="27613" cy="27613"/>
      </dsp:txXfrm>
    </dsp:sp>
    <dsp:sp modelId="{0B1B35B6-4E6A-411A-BA70-84E5779281A4}">
      <dsp:nvSpPr>
        <dsp:cNvPr id="0" name=""/>
        <dsp:cNvSpPr/>
      </dsp:nvSpPr>
      <dsp:spPr>
        <a:xfrm>
          <a:off x="4035848" y="5086894"/>
          <a:ext cx="948723" cy="47436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No previous positive PCR in last 90 days</a:t>
          </a:r>
          <a:endParaRPr lang="en-GB" sz="800" b="1" kern="1200" dirty="0"/>
        </a:p>
      </dsp:txBody>
      <dsp:txXfrm>
        <a:off x="4049742" y="5100788"/>
        <a:ext cx="920935" cy="446573"/>
      </dsp:txXfrm>
    </dsp:sp>
    <dsp:sp modelId="{7315FC6D-CBB3-440C-BE07-C266F8190297}">
      <dsp:nvSpPr>
        <dsp:cNvPr id="0" name=""/>
        <dsp:cNvSpPr/>
      </dsp:nvSpPr>
      <dsp:spPr>
        <a:xfrm rot="5192320">
          <a:off x="136446" y="5239385"/>
          <a:ext cx="1958416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1958416" y="63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1066694" y="5196758"/>
        <a:ext cx="97920" cy="97920"/>
      </dsp:txXfrm>
    </dsp:sp>
    <dsp:sp modelId="{ED2CA72D-C97B-4006-A606-53F292BF979E}">
      <dsp:nvSpPr>
        <dsp:cNvPr id="0" name=""/>
        <dsp:cNvSpPr/>
      </dsp:nvSpPr>
      <dsp:spPr>
        <a:xfrm>
          <a:off x="1174774" y="5985959"/>
          <a:ext cx="821983" cy="47436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Yes</a:t>
          </a:r>
          <a:endParaRPr lang="en-GB" sz="800" b="1" kern="1200" dirty="0"/>
        </a:p>
      </dsp:txBody>
      <dsp:txXfrm>
        <a:off x="1188668" y="5999853"/>
        <a:ext cx="794195" cy="446573"/>
      </dsp:txXfrm>
    </dsp:sp>
    <dsp:sp modelId="{324FD0D5-3915-4BF9-A78F-92515C2319B9}">
      <dsp:nvSpPr>
        <dsp:cNvPr id="0" name=""/>
        <dsp:cNvSpPr/>
      </dsp:nvSpPr>
      <dsp:spPr>
        <a:xfrm rot="1681">
          <a:off x="1996757" y="6216978"/>
          <a:ext cx="698459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698459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2328525" y="6205849"/>
        <a:ext cx="34922" cy="34922"/>
      </dsp:txXfrm>
    </dsp:sp>
    <dsp:sp modelId="{043C933A-F6D7-4D4C-8BDD-589C236AF321}">
      <dsp:nvSpPr>
        <dsp:cNvPr id="0" name=""/>
        <dsp:cNvSpPr/>
      </dsp:nvSpPr>
      <dsp:spPr>
        <a:xfrm>
          <a:off x="2695217" y="5959177"/>
          <a:ext cx="1323525" cy="52860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u="sng" kern="1200" dirty="0" smtClean="0"/>
            <a:t>STAY AT HOME. Book PCR immediately</a:t>
          </a:r>
          <a:r>
            <a:rPr lang="en-GB" sz="800" b="1" kern="1200" dirty="0" smtClean="0"/>
            <a:t>. Self isolate until results received</a:t>
          </a:r>
          <a:endParaRPr lang="en-GB" sz="800" b="1" kern="1200" dirty="0"/>
        </a:p>
      </dsp:txBody>
      <dsp:txXfrm>
        <a:off x="2710699" y="5974659"/>
        <a:ext cx="1292561" cy="497645"/>
      </dsp:txXfrm>
    </dsp:sp>
    <dsp:sp modelId="{286F2B66-E1F1-4CF6-B680-B881DC757A8C}">
      <dsp:nvSpPr>
        <dsp:cNvPr id="0" name=""/>
        <dsp:cNvSpPr/>
      </dsp:nvSpPr>
      <dsp:spPr>
        <a:xfrm rot="19982764">
          <a:off x="3980783" y="6058754"/>
          <a:ext cx="698889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698889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1" kern="1200"/>
        </a:p>
      </dsp:txBody>
      <dsp:txXfrm>
        <a:off x="4312755" y="6047615"/>
        <a:ext cx="34944" cy="34944"/>
      </dsp:txXfrm>
    </dsp:sp>
    <dsp:sp modelId="{792C1A70-CECD-4F55-9D5E-3B0BA78F733F}">
      <dsp:nvSpPr>
        <dsp:cNvPr id="0" name=""/>
        <dsp:cNvSpPr/>
      </dsp:nvSpPr>
      <dsp:spPr>
        <a:xfrm>
          <a:off x="4641712" y="5685657"/>
          <a:ext cx="2822138" cy="44207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bg1"/>
              </a:solidFill>
            </a:rPr>
            <a:t>PCR result positive. Self isolate for 10 days from onset of symptoms. ADVISE SCHOOL of positive result</a:t>
          </a:r>
          <a:endParaRPr lang="en-GB" sz="800" b="1" kern="1200" dirty="0">
            <a:solidFill>
              <a:schemeClr val="bg1"/>
            </a:solidFill>
          </a:endParaRPr>
        </a:p>
      </dsp:txBody>
      <dsp:txXfrm>
        <a:off x="4654660" y="5698605"/>
        <a:ext cx="2796242" cy="416175"/>
      </dsp:txXfrm>
    </dsp:sp>
    <dsp:sp modelId="{4C8C5A17-488A-45EF-8666-E674860857A0}">
      <dsp:nvSpPr>
        <dsp:cNvPr id="0" name=""/>
        <dsp:cNvSpPr/>
      </dsp:nvSpPr>
      <dsp:spPr>
        <a:xfrm rot="854533">
          <a:off x="4006889" y="6312027"/>
          <a:ext cx="771300" cy="12665"/>
        </a:xfrm>
        <a:custGeom>
          <a:avLst/>
          <a:gdLst/>
          <a:ahLst/>
          <a:cxnLst/>
          <a:rect l="0" t="0" r="0" b="0"/>
          <a:pathLst>
            <a:path>
              <a:moveTo>
                <a:pt x="0" y="6332"/>
              </a:moveTo>
              <a:lnTo>
                <a:pt x="771300" y="6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73257" y="6299077"/>
        <a:ext cx="38565" cy="38565"/>
      </dsp:txXfrm>
    </dsp:sp>
    <dsp:sp modelId="{CC0CBA17-DC94-46BA-8FC9-E82FB6636F00}">
      <dsp:nvSpPr>
        <dsp:cNvPr id="0" name=""/>
        <dsp:cNvSpPr/>
      </dsp:nvSpPr>
      <dsp:spPr>
        <a:xfrm>
          <a:off x="4766337" y="6230030"/>
          <a:ext cx="2827299" cy="36641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PCR result negative – revert to ‘no symptom’ section of flowchart</a:t>
          </a:r>
          <a:endParaRPr lang="en-GB" sz="800" b="1" kern="1200" dirty="0"/>
        </a:p>
      </dsp:txBody>
      <dsp:txXfrm>
        <a:off x="4777069" y="6240762"/>
        <a:ext cx="2805835" cy="344951"/>
      </dsp:txXfrm>
    </dsp:sp>
    <dsp:sp modelId="{E43D1966-04DF-49D7-9AF0-D26FA40282F4}">
      <dsp:nvSpPr>
        <dsp:cNvPr id="0" name=""/>
        <dsp:cNvSpPr/>
      </dsp:nvSpPr>
      <dsp:spPr>
        <a:xfrm>
          <a:off x="5467898" y="5016777"/>
          <a:ext cx="2500967" cy="474361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/>
            <a:t>Encourage to book PCR test. Self isolation not required UNLESS positive PCR result or develop symptoms.</a:t>
          </a:r>
          <a:endParaRPr lang="en-GB" sz="900" b="1" kern="1200" dirty="0"/>
        </a:p>
      </dsp:txBody>
      <dsp:txXfrm>
        <a:off x="5481792" y="5030671"/>
        <a:ext cx="2473179" cy="44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FA6A4-FEE4-49A5-AA7A-4CCF213EFE10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CE130-5BCF-4F83-8D9F-9D42F27E2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3496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4C8FC-8A67-4E33-9B03-F12657453E2D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BA38-9784-4E64-B145-EA218B474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15109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B32F-5054-4486-A498-11A78B867A5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5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B952-65F2-4F27-B07F-C9A7739205C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8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D05F-BA5A-49F1-96EA-986F131B6E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4367-DDFB-49E1-8B24-CAD04E40E36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6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48C2-F74F-4EC8-832D-3F04949B9F8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8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9488-AB63-4810-92BD-5D4F9F5EAA7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6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4539-6119-4818-A6C7-A10CB22BD3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7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7A19-1E60-4930-89AB-762B923CE2B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4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C47-15D4-46A4-B157-56F8AB412F8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9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70D3-E5BE-40C6-992B-A41D4240D74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8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48BB-CDD8-4CFB-A640-39151E55792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B75F-86FE-4725-AC4C-06633105476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24/08/2021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Draft 1 17/08/2021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DF463-BB49-4293-89BC-31711B754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7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74308547"/>
              </p:ext>
            </p:extLst>
          </p:nvPr>
        </p:nvGraphicFramePr>
        <p:xfrm>
          <a:off x="560512" y="0"/>
          <a:ext cx="874426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464" y="18864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Flowchart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Close Contacts of a Covid case in a school setting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19/08/2021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29064" y="5301208"/>
            <a:ext cx="50405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4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331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BSO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McCall</dc:creator>
  <cp:lastModifiedBy>DONNA WINTERS</cp:lastModifiedBy>
  <cp:revision>25</cp:revision>
  <dcterms:created xsi:type="dcterms:W3CDTF">2021-08-17T10:02:42Z</dcterms:created>
  <dcterms:modified xsi:type="dcterms:W3CDTF">2021-08-24T09:59:51Z</dcterms:modified>
</cp:coreProperties>
</file>