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58000" cy="9947275"/>
  <p:embeddedFontLst>
    <p:embeddedFont>
      <p:font typeface="Arimo" panose="020B060402020202020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League Spartan" panose="020B0604020202020204" charset="0"/>
      <p:regular r:id="rId11"/>
      <p:bold r:id="rId12"/>
    </p:embeddedFont>
    <p:embeddedFont>
      <p:font typeface="Arimo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3088" autoAdjust="0"/>
  </p:normalViewPr>
  <p:slideViewPr>
    <p:cSldViewPr>
      <p:cViewPr>
        <p:scale>
          <a:sx n="150" d="100"/>
          <a:sy n="150" d="100"/>
        </p:scale>
        <p:origin x="-2268" y="-3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234444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Roast</a:t>
                      </a:r>
                      <a:r>
                        <a:rPr lang="en-GB" sz="8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 Chicken</a:t>
                      </a:r>
                    </a:p>
                    <a:p>
                      <a:pPr algn="ctr"/>
                      <a:r>
                        <a:rPr lang="en-GB" sz="8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- Or -</a:t>
                      </a:r>
                    </a:p>
                    <a:p>
                      <a:pPr algn="ctr"/>
                      <a:r>
                        <a:rPr lang="en-GB" sz="8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Roast Salmon</a:t>
                      </a:r>
                    </a:p>
                    <a:p>
                      <a:pPr algn="ctr"/>
                      <a:endParaRPr lang="en-GB" sz="800" baseline="0" dirty="0" smtClean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/>
                      <a:r>
                        <a:rPr lang="en-GB" sz="7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Diced Carrots / Cauliflower Cheese</a:t>
                      </a:r>
                    </a:p>
                    <a:p>
                      <a:pPr algn="ctr"/>
                      <a:r>
                        <a:rPr lang="en-GB" sz="7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Stuffing / Gravy / </a:t>
                      </a:r>
                    </a:p>
                    <a:p>
                      <a:pPr algn="ctr"/>
                      <a:r>
                        <a:rPr lang="en-GB" sz="7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Mashed Potato or Oven Roast Potato</a:t>
                      </a:r>
                    </a:p>
                    <a:p>
                      <a:pPr algn="ctr"/>
                      <a:endParaRPr lang="en-GB" sz="700" baseline="0" dirty="0" smtClean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  <a:p>
                      <a:pPr algn="ctr"/>
                      <a:r>
                        <a:rPr lang="en-GB" sz="7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Pineapple Delight </a:t>
                      </a:r>
                    </a:p>
                    <a:p>
                      <a:pPr algn="ctr"/>
                      <a:r>
                        <a:rPr lang="en-GB" sz="700" baseline="0" dirty="0" smtClean="0">
                          <a:ln w="25400">
                            <a:noFill/>
                          </a:ln>
                          <a:latin typeface="Arimo" panose="020B0604020202020204" charset="0"/>
                          <a:ea typeface="Arimo" panose="020B0604020202020204" charset="0"/>
                          <a:cs typeface="Arimo" panose="020B0604020202020204" charset="0"/>
                        </a:rPr>
                        <a:t>or Yoghurt</a:t>
                      </a:r>
                      <a:endParaRPr lang="en-GB" sz="700" dirty="0">
                        <a:ln w="25400">
                          <a:noFill/>
                        </a:ln>
                        <a:latin typeface="Arimo" panose="020B0604020202020204" charset="0"/>
                        <a:ea typeface="Arimo" panose="020B0604020202020204" charset="0"/>
                        <a:cs typeface="Arim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North Locality 1pEC</a:t>
            </a:r>
          </a:p>
        </p:txBody>
      </p:sp>
      <p:grpSp>
        <p:nvGrpSpPr>
          <p:cNvPr id="5" name="Group 28">
            <a:extLst>
              <a:ext uri="{FF2B5EF4-FFF2-40B4-BE49-F238E27FC236}">
                <a16:creationId xmlns:a16="http://schemas.microsoft.com/office/drawing/2014/main" id="{0FA7DC0A-F3D3-54D5-8529-0DB92CC46C31}"/>
              </a:ext>
            </a:extLst>
          </p:cNvPr>
          <p:cNvGrpSpPr/>
          <p:nvPr/>
        </p:nvGrpSpPr>
        <p:grpSpPr>
          <a:xfrm>
            <a:off x="2029287" y="1887458"/>
            <a:ext cx="8384644" cy="1529608"/>
            <a:chOff x="-47638" y="-69214"/>
            <a:chExt cx="11179525" cy="2036372"/>
          </a:xfrm>
        </p:grpSpPr>
        <p:sp>
          <p:nvSpPr>
            <p:cNvPr id="8" name="TextBox 29">
              <a:extLst>
                <a:ext uri="{FF2B5EF4-FFF2-40B4-BE49-F238E27FC236}">
                  <a16:creationId xmlns:a16="http://schemas.microsoft.com/office/drawing/2014/main" id="{D6677B74-C360-B716-04D1-405195805EB4}"/>
                </a:ext>
              </a:extLst>
            </p:cNvPr>
            <p:cNvSpPr txBox="1"/>
            <p:nvPr/>
          </p:nvSpPr>
          <p:spPr>
            <a:xfrm>
              <a:off x="-47638" y="-43486"/>
              <a:ext cx="2201959" cy="16943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 Wrap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choice of dip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Pasta Spirals / Mashed Potato</a:t>
              </a:r>
            </a:p>
            <a:p>
              <a:pPr algn="ctr">
                <a:lnSpc>
                  <a:spcPts val="980"/>
                </a:lnSpc>
              </a:pPr>
              <a:endParaRPr lang="en-US" sz="5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Chocolate &amp; Orange Cookie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30">
              <a:extLst>
                <a:ext uri="{FF2B5EF4-FFF2-40B4-BE49-F238E27FC236}">
                  <a16:creationId xmlns:a16="http://schemas.microsoft.com/office/drawing/2014/main" id="{1A6A4847-DC6C-A1E8-7B31-360B0AD4588E}"/>
                </a:ext>
              </a:extLst>
            </p:cNvPr>
            <p:cNvSpPr txBox="1"/>
            <p:nvPr/>
          </p:nvSpPr>
          <p:spPr>
            <a:xfrm>
              <a:off x="2203137" y="-43486"/>
              <a:ext cx="2190322" cy="15234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Mushy or Garden Peas /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32">
              <a:extLst>
                <a:ext uri="{FF2B5EF4-FFF2-40B4-BE49-F238E27FC236}">
                  <a16:creationId xmlns:a16="http://schemas.microsoft.com/office/drawing/2014/main" id="{8D72F547-B124-9F6F-0A7A-A5E18F1076BB}"/>
                </a:ext>
              </a:extLst>
            </p:cNvPr>
            <p:cNvSpPr txBox="1"/>
            <p:nvPr/>
          </p:nvSpPr>
          <p:spPr>
            <a:xfrm>
              <a:off x="6679879" y="-58233"/>
              <a:ext cx="2187067" cy="16918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Chicken Curry / Naan Bread</a:t>
              </a:r>
              <a:endParaRPr lang="en-US" sz="8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err="1" smtClean="0">
                  <a:solidFill>
                    <a:srgbClr val="000000"/>
                  </a:solidFill>
                  <a:latin typeface="Arimo"/>
                </a:rPr>
                <a:t>Chilli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Style Beef &amp; Vegetables</a:t>
              </a:r>
              <a:endParaRPr lang="en-US" sz="8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Diced Carrots / Green Beans</a:t>
              </a:r>
              <a:endParaRPr lang="en-US" sz="7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Noodles or Rice</a:t>
              </a:r>
              <a:endParaRPr lang="en-US" sz="7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Fruit Sponge &amp; Custard</a:t>
              </a:r>
              <a:endParaRPr lang="en-US" sz="7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9B514E12-483C-D2EE-4115-A3222EDA6569}"/>
                </a:ext>
              </a:extLst>
            </p:cNvPr>
            <p:cNvSpPr txBox="1"/>
            <p:nvPr/>
          </p:nvSpPr>
          <p:spPr>
            <a:xfrm>
              <a:off x="8875843" y="-69214"/>
              <a:ext cx="2256044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Hot Dog / Veggie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&amp; Summer Veg Pie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34">
            <a:extLst>
              <a:ext uri="{FF2B5EF4-FFF2-40B4-BE49-F238E27FC236}">
                <a16:creationId xmlns:a16="http://schemas.microsoft.com/office/drawing/2014/main" id="{E3C6056A-AB04-3FB1-1405-D6A3EF23E698}"/>
              </a:ext>
            </a:extLst>
          </p:cNvPr>
          <p:cNvGrpSpPr/>
          <p:nvPr/>
        </p:nvGrpSpPr>
        <p:grpSpPr>
          <a:xfrm>
            <a:off x="2033634" y="3125979"/>
            <a:ext cx="8380297" cy="1538883"/>
            <a:chOff x="-7192" y="-54845"/>
            <a:chExt cx="11173730" cy="2051844"/>
          </a:xfrm>
        </p:grpSpPr>
        <p:sp>
          <p:nvSpPr>
            <p:cNvPr id="48" name="TextBox 35">
              <a:extLst>
                <a:ext uri="{FF2B5EF4-FFF2-40B4-BE49-F238E27FC236}">
                  <a16:creationId xmlns:a16="http://schemas.microsoft.com/office/drawing/2014/main" id="{D22D1951-E5E0-B7AE-A932-FC4A4ED1484F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8653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Freshly Baked Ham &amp; Cheese Panini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&amp;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Homemade Flakemeal Biscuit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36">
              <a:extLst>
                <a:ext uri="{FF2B5EF4-FFF2-40B4-BE49-F238E27FC236}">
                  <a16:creationId xmlns:a16="http://schemas.microsoft.com/office/drawing/2014/main" id="{8164B67A-6D5A-876A-412F-97F585DF5F2B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5388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Pasta Bolognaise / Garlic Bread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Diced Carrots /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Roasted Potato / Wedges / Rice / Salad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Mandarin Orange Sponge &amp; Custard</a:t>
              </a:r>
            </a:p>
          </p:txBody>
        </p:sp>
        <p:sp>
          <p:nvSpPr>
            <p:cNvPr id="50" name="TextBox 37">
              <a:extLst>
                <a:ext uri="{FF2B5EF4-FFF2-40B4-BE49-F238E27FC236}">
                  <a16:creationId xmlns:a16="http://schemas.microsoft.com/office/drawing/2014/main" id="{F8D5F410-192E-9223-1F7D-4C5286A10B08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20518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Roast Beef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Roast Chicken</a:t>
              </a:r>
              <a:endParaRPr lang="en-US" sz="2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Mashed Potato / Oven Roast Potato / Stuffing /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Fresh Seasonal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Vegetables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Home-made Chocolate Brownie and Orange Wedges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38">
              <a:extLst>
                <a:ext uri="{FF2B5EF4-FFF2-40B4-BE49-F238E27FC236}">
                  <a16:creationId xmlns:a16="http://schemas.microsoft.com/office/drawing/2014/main" id="{208D37CE-6C5F-B113-85F2-E215F8DA07D1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Chicken Curry / Naan Bread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Baked Pork Sausages / Gravy</a:t>
              </a:r>
              <a:endParaRPr lang="en-US" sz="8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Garden Peas / Baton Carrots / 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Boiled Rice / Mashed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Arctic Roll and Peaches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39">
              <a:extLst>
                <a:ext uri="{FF2B5EF4-FFF2-40B4-BE49-F238E27FC236}">
                  <a16:creationId xmlns:a16="http://schemas.microsoft.com/office/drawing/2014/main" id="{87AC223F-4487-99C4-D4D5-F4B27F6625C8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5234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Goujons &amp; Sweet Chilli Dip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Roast Mediterranean Vegetable Pasta Bake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Fruit Muffin &amp; Apple / Orange Juice</a:t>
              </a:r>
            </a:p>
          </p:txBody>
        </p:sp>
      </p:grpSp>
      <p:grpSp>
        <p:nvGrpSpPr>
          <p:cNvPr id="55" name="Group 40">
            <a:extLst>
              <a:ext uri="{FF2B5EF4-FFF2-40B4-BE49-F238E27FC236}">
                <a16:creationId xmlns:a16="http://schemas.microsoft.com/office/drawing/2014/main" id="{FCED60D7-84C7-9EB4-7475-CAE4A6081AFD}"/>
              </a:ext>
            </a:extLst>
          </p:cNvPr>
          <p:cNvGrpSpPr/>
          <p:nvPr/>
        </p:nvGrpSpPr>
        <p:grpSpPr>
          <a:xfrm>
            <a:off x="2047551" y="4365292"/>
            <a:ext cx="8362592" cy="1541292"/>
            <a:chOff x="4707" y="-30592"/>
            <a:chExt cx="11039634" cy="2648633"/>
          </a:xfrm>
        </p:grpSpPr>
        <p:sp>
          <p:nvSpPr>
            <p:cNvPr id="58" name="TextBox 41">
              <a:extLst>
                <a:ext uri="{FF2B5EF4-FFF2-40B4-BE49-F238E27FC236}">
                  <a16:creationId xmlns:a16="http://schemas.microsoft.com/office/drawing/2014/main" id="{5AA66D11-6A17-A254-88D7-0FF6A1C9654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2036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 panose="020B0604020202020204" charset="0"/>
                  <a:ea typeface="Arimo" panose="020B0604020202020204" charset="0"/>
                  <a:cs typeface="Arimo" panose="020B0604020202020204" charset="0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Creamy Chicken &amp; Broccoli Pasta with Garlic 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&amp; Roasted Peppers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 / Coleslaw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42">
              <a:extLst>
                <a:ext uri="{FF2B5EF4-FFF2-40B4-BE49-F238E27FC236}">
                  <a16:creationId xmlns:a16="http://schemas.microsoft.com/office/drawing/2014/main" id="{75829F08-DE18-B3A7-AC6D-52BF65EC9C99}"/>
                </a:ext>
              </a:extLst>
            </p:cNvPr>
            <p:cNvSpPr txBox="1"/>
            <p:nvPr/>
          </p:nvSpPr>
          <p:spPr>
            <a:xfrm>
              <a:off x="2181263" y="-19164"/>
              <a:ext cx="2226261" cy="186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Homemade Margherita Pizza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Spring Greens / Butternut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Oven Baked Potato 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43">
              <a:extLst>
                <a:ext uri="{FF2B5EF4-FFF2-40B4-BE49-F238E27FC236}">
                  <a16:creationId xmlns:a16="http://schemas.microsoft.com/office/drawing/2014/main" id="{63A9E61E-302A-CB05-D5EB-789124B59CF5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26444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Roast Gammon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- 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Salmon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Fresh Seasonal Vegetables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Mashed or Oven-roast Potatoes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Stuffing / Gravy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Golden </a:t>
              </a:r>
              <a:r>
                <a:rPr lang="en-US" sz="700" dirty="0" err="1" smtClean="0">
                  <a:solidFill>
                    <a:srgbClr val="000000"/>
                  </a:solidFill>
                  <a:latin typeface="Arimo"/>
                </a:rPr>
                <a:t>Krispie</a:t>
              </a: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 Square and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44">
              <a:extLst>
                <a:ext uri="{FF2B5EF4-FFF2-40B4-BE49-F238E27FC236}">
                  <a16:creationId xmlns:a16="http://schemas.microsoft.com/office/drawing/2014/main" id="{73EB439D-0915-0511-4C4D-FA47E3145FE3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26444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Chicken Curry / Naan Bread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Beef Meatballs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With tomato and basil sauce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Green Beans / Baton Carrots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Steamed Rice / Pasta Spirals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Sticky Date Pudding and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7ACF7B66-4F8B-6046-6212-26C26ECC8F1E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0363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School “Chippy Day” Chicken or Fish  Goujons / Sausages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Potato with Tuna &amp; Sweetcorn /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Beans / Mushy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41">
            <a:extLst>
              <a:ext uri="{FF2B5EF4-FFF2-40B4-BE49-F238E27FC236}">
                <a16:creationId xmlns:a16="http://schemas.microsoft.com/office/drawing/2014/main" id="{5BC83369-C9F3-9A9F-0841-5690ABCE090B}"/>
              </a:ext>
            </a:extLst>
          </p:cNvPr>
          <p:cNvGrpSpPr/>
          <p:nvPr/>
        </p:nvGrpSpPr>
        <p:grpSpPr>
          <a:xfrm>
            <a:off x="2029724" y="5630974"/>
            <a:ext cx="8380419" cy="1538883"/>
            <a:chOff x="-24437" y="-19050"/>
            <a:chExt cx="11148402" cy="2685890"/>
          </a:xfrm>
        </p:grpSpPr>
        <p:sp>
          <p:nvSpPr>
            <p:cNvPr id="65" name="TextBox 42">
              <a:extLst>
                <a:ext uri="{FF2B5EF4-FFF2-40B4-BE49-F238E27FC236}">
                  <a16:creationId xmlns:a16="http://schemas.microsoft.com/office/drawing/2014/main" id="{FF8DAA87-B62E-99F7-9E3D-ED54E3771B53}"/>
                </a:ext>
              </a:extLst>
            </p:cNvPr>
            <p:cNvSpPr txBox="1"/>
            <p:nvPr/>
          </p:nvSpPr>
          <p:spPr>
            <a:xfrm>
              <a:off x="-24437" y="-19049"/>
              <a:ext cx="2223432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Jerk Chicken &amp; Caribbean Rice with Flatbread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Baked Beans / Garden Peas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43">
              <a:extLst>
                <a:ext uri="{FF2B5EF4-FFF2-40B4-BE49-F238E27FC236}">
                  <a16:creationId xmlns:a16="http://schemas.microsoft.com/office/drawing/2014/main" id="{55785F76-4BD2-D272-5EF9-635F15BA96B2}"/>
                </a:ext>
              </a:extLst>
            </p:cNvPr>
            <p:cNvSpPr txBox="1"/>
            <p:nvPr/>
          </p:nvSpPr>
          <p:spPr>
            <a:xfrm>
              <a:off x="2198995" y="-19050"/>
              <a:ext cx="2240291" cy="2036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BBQ Pulled Pork Pizza Wrap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Sweetcorn /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Boiled Rice / Oven Roasted 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44">
              <a:extLst>
                <a:ext uri="{FF2B5EF4-FFF2-40B4-BE49-F238E27FC236}">
                  <a16:creationId xmlns:a16="http://schemas.microsoft.com/office/drawing/2014/main" id="{B0456641-69DD-EC1F-CF37-86784A8A37B3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685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Roast Pork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Roast Chicken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Fresh Seasonal Vegetables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or Oven Roast Potatoes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Stuffing / Gravy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45">
              <a:extLst>
                <a:ext uri="{FF2B5EF4-FFF2-40B4-BE49-F238E27FC236}">
                  <a16:creationId xmlns:a16="http://schemas.microsoft.com/office/drawing/2014/main" id="{35CE16DE-AB27-A2AE-1407-33206C368E74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6858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Breaded Fish and Lemon Mayonnaise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Beef </a:t>
              </a:r>
              <a:r>
                <a:rPr lang="en-US" sz="800" dirty="0" err="1" smtClean="0">
                  <a:solidFill>
                    <a:srgbClr val="000000"/>
                  </a:solidFill>
                  <a:latin typeface="Arimo"/>
                </a:rPr>
                <a:t>Lasagne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, Garlic Bread and Coleslaw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Garden Peas / Diced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Potato / </a:t>
              </a: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Roasted Baby Potato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 smtClean="0">
                  <a:solidFill>
                    <a:srgbClr val="000000"/>
                  </a:solidFill>
                  <a:latin typeface="Arimo"/>
                </a:rPr>
                <a:t>Fruit Sponge and Custard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46">
              <a:extLst>
                <a:ext uri="{FF2B5EF4-FFF2-40B4-BE49-F238E27FC236}">
                  <a16:creationId xmlns:a16="http://schemas.microsoft.com/office/drawing/2014/main" id="{E962B92B-B338-B6A9-4665-D42396B9B9AC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18653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Beef Burger / Bean Burger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in Bap with 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- Or -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Salt &amp; Chilli Chicken 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Corn on the Cob / Pasta Salad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Chipped Potato / Steamed Rice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0FDCA2C7FCC4F9774D6B479186E03" ma:contentTypeVersion="4" ma:contentTypeDescription="Create a new document." ma:contentTypeScope="" ma:versionID="b6de878423b37117de130d6711c3f658">
  <xsd:schema xmlns:xsd="http://www.w3.org/2001/XMLSchema" xmlns:xs="http://www.w3.org/2001/XMLSchema" xmlns:p="http://schemas.microsoft.com/office/2006/metadata/properties" xmlns:ns3="756edfbe-16a6-4ee5-986e-0d963f5dc307" targetNamespace="http://schemas.microsoft.com/office/2006/metadata/properties" ma:root="true" ma:fieldsID="0e58cc53559f2ae2eda0e88d940d5886" ns3:_="">
    <xsd:import namespace="756edfbe-16a6-4ee5-986e-0d963f5dc3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edfbe-16a6-4ee5-986e-0d963f5dc3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3CB5BF-9A79-4EEC-B345-C20D9933269C}">
  <ds:schemaRefs>
    <ds:schemaRef ds:uri="http://purl.org/dc/dcmitype/"/>
    <ds:schemaRef ds:uri="http://purl.org/dc/terms/"/>
    <ds:schemaRef ds:uri="http://schemas.microsoft.com/office/2006/metadata/properties"/>
    <ds:schemaRef ds:uri="756edfbe-16a6-4ee5-986e-0d963f5dc307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E8D170D-31EE-49C6-A3A5-8C0CF2081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6edfbe-16a6-4ee5-986e-0d963f5dc3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11951</TotalTime>
  <Words>659</Words>
  <Application>Microsoft Office PowerPoint</Application>
  <PresentationFormat>Custom</PresentationFormat>
  <Paragraphs>210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Calibri</vt:lpstr>
      <vt:lpstr>Arial</vt:lpstr>
      <vt:lpstr>League Spartan</vt:lpstr>
      <vt:lpstr>Arimo 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Heather Wallace</cp:lastModifiedBy>
  <cp:revision>25</cp:revision>
  <cp:lastPrinted>2024-02-06T14:45:25Z</cp:lastPrinted>
  <dcterms:created xsi:type="dcterms:W3CDTF">2006-08-16T00:00:00Z</dcterms:created>
  <dcterms:modified xsi:type="dcterms:W3CDTF">2024-02-06T14:50:04Z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0x0101006950FDCA2C7FCC4F9774D6B479186E03</vt:lpwstr>
  </property>
</Properties>
</file>